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handoutMasterIdLst>
    <p:handoutMasterId r:id="rId18"/>
  </p:handoutMasterIdLst>
  <p:sldIdLst>
    <p:sldId id="256" r:id="rId5"/>
    <p:sldId id="274" r:id="rId6"/>
    <p:sldId id="282" r:id="rId7"/>
    <p:sldId id="280" r:id="rId8"/>
    <p:sldId id="281" r:id="rId9"/>
    <p:sldId id="283" r:id="rId10"/>
    <p:sldId id="275" r:id="rId11"/>
    <p:sldId id="284" r:id="rId12"/>
    <p:sldId id="285" r:id="rId13"/>
    <p:sldId id="286" r:id="rId14"/>
    <p:sldId id="278" r:id="rId15"/>
    <p:sldId id="279" r:id="rId16"/>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017" autoAdjust="0"/>
    <p:restoredTop sz="94660"/>
  </p:normalViewPr>
  <p:slideViewPr>
    <p:cSldViewPr>
      <p:cViewPr varScale="1">
        <p:scale>
          <a:sx n="78" d="100"/>
          <a:sy n="78" d="100"/>
        </p:scale>
        <p:origin x="-228" y="-84"/>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90D647-B0A8-4FEF-B753-415DDEA7F4A2}" type="doc">
      <dgm:prSet loTypeId="urn:microsoft.com/office/officeart/2005/8/layout/venn2" loCatId="relationship" qsTypeId="urn:microsoft.com/office/officeart/2005/8/quickstyle/simple1" qsCatId="simple" csTypeId="urn:microsoft.com/office/officeart/2005/8/colors/colorful2" csCatId="colorful" phldr="1"/>
      <dgm:spPr/>
      <dgm:t>
        <a:bodyPr/>
        <a:lstStyle/>
        <a:p>
          <a:endParaRPr lang="es-MX"/>
        </a:p>
      </dgm:t>
    </dgm:pt>
    <dgm:pt modelId="{A185B377-7A3A-4010-A008-1DA3AECF8DE9}">
      <dgm:prSet phldrT="[Texto]" custT="1"/>
      <dgm:spPr/>
      <dgm:t>
        <a:bodyPr/>
        <a:lstStyle/>
        <a:p>
          <a:r>
            <a:rPr lang="es-MX" sz="1800" dirty="0" smtClean="0"/>
            <a:t>Diversificación de la producción</a:t>
          </a:r>
          <a:endParaRPr lang="es-MX" sz="1800" dirty="0"/>
        </a:p>
      </dgm:t>
    </dgm:pt>
    <dgm:pt modelId="{6C9A1D4E-62F8-4BA7-BEF2-5A6754B41ADC}" type="parTrans" cxnId="{8B6642D1-B259-40D9-8CC3-018589A1E6F9}">
      <dgm:prSet/>
      <dgm:spPr/>
      <dgm:t>
        <a:bodyPr/>
        <a:lstStyle/>
        <a:p>
          <a:endParaRPr lang="es-MX"/>
        </a:p>
      </dgm:t>
    </dgm:pt>
    <dgm:pt modelId="{F617F718-8FC4-40F0-8CE7-7B02F9A77C75}" type="sibTrans" cxnId="{8B6642D1-B259-40D9-8CC3-018589A1E6F9}">
      <dgm:prSet/>
      <dgm:spPr/>
      <dgm:t>
        <a:bodyPr/>
        <a:lstStyle/>
        <a:p>
          <a:endParaRPr lang="es-MX"/>
        </a:p>
      </dgm:t>
    </dgm:pt>
    <dgm:pt modelId="{437754FF-8484-4F2A-A993-D2FECD2FB72C}">
      <dgm:prSet phldrT="[Texto]" custT="1"/>
      <dgm:spPr/>
      <dgm:t>
        <a:bodyPr/>
        <a:lstStyle/>
        <a:p>
          <a:r>
            <a:rPr lang="es-MX" sz="1800" dirty="0" smtClean="0"/>
            <a:t>Introducción e innovación tecnológica</a:t>
          </a:r>
          <a:endParaRPr lang="es-MX" sz="1800" dirty="0"/>
        </a:p>
      </dgm:t>
    </dgm:pt>
    <dgm:pt modelId="{9B3A87E6-E742-44BC-8E03-702561ECE40F}" type="parTrans" cxnId="{FC734260-E419-4BED-B527-CEC65A85DF31}">
      <dgm:prSet/>
      <dgm:spPr/>
      <dgm:t>
        <a:bodyPr/>
        <a:lstStyle/>
        <a:p>
          <a:endParaRPr lang="es-MX"/>
        </a:p>
      </dgm:t>
    </dgm:pt>
    <dgm:pt modelId="{0247249C-2F39-4CB3-ADE3-92AA409D1753}" type="sibTrans" cxnId="{FC734260-E419-4BED-B527-CEC65A85DF31}">
      <dgm:prSet/>
      <dgm:spPr/>
      <dgm:t>
        <a:bodyPr/>
        <a:lstStyle/>
        <a:p>
          <a:endParaRPr lang="es-MX"/>
        </a:p>
      </dgm:t>
    </dgm:pt>
    <dgm:pt modelId="{DD5DB6FA-31C8-4842-AB4F-21713018E93B}">
      <dgm:prSet phldrT="[Texto]" custT="1"/>
      <dgm:spPr/>
      <dgm:t>
        <a:bodyPr/>
        <a:lstStyle/>
        <a:p>
          <a:pPr algn="ctr"/>
          <a:r>
            <a:rPr lang="es-MX" sz="1800" dirty="0" smtClean="0"/>
            <a:t>Acumulación de capital</a:t>
          </a:r>
        </a:p>
      </dgm:t>
    </dgm:pt>
    <dgm:pt modelId="{711B964F-7600-4F89-8EAC-CBDBADBDB6C8}" type="parTrans" cxnId="{E6C7A1E6-4E48-4ABA-8A89-41D361E1DA40}">
      <dgm:prSet/>
      <dgm:spPr/>
      <dgm:t>
        <a:bodyPr/>
        <a:lstStyle/>
        <a:p>
          <a:endParaRPr lang="es-MX"/>
        </a:p>
      </dgm:t>
    </dgm:pt>
    <dgm:pt modelId="{F93C135F-541D-4B81-A3A6-8E9BF6A672CE}" type="sibTrans" cxnId="{E6C7A1E6-4E48-4ABA-8A89-41D361E1DA40}">
      <dgm:prSet/>
      <dgm:spPr/>
      <dgm:t>
        <a:bodyPr/>
        <a:lstStyle/>
        <a:p>
          <a:endParaRPr lang="es-MX"/>
        </a:p>
      </dgm:t>
    </dgm:pt>
    <dgm:pt modelId="{9E1860C1-642A-4520-894F-305E76CFD67E}">
      <dgm:prSet phldrT="[Texto]" custT="1"/>
      <dgm:spPr/>
      <dgm:t>
        <a:bodyPr/>
        <a:lstStyle/>
        <a:p>
          <a:r>
            <a:rPr lang="es-MX" sz="2400" dirty="0" smtClean="0"/>
            <a:t>Desarrollo </a:t>
          </a:r>
        </a:p>
        <a:p>
          <a:r>
            <a:rPr lang="es-MX" sz="2400" dirty="0" smtClean="0"/>
            <a:t>económico</a:t>
          </a:r>
          <a:endParaRPr lang="es-MX" sz="2400" dirty="0"/>
        </a:p>
      </dgm:t>
    </dgm:pt>
    <dgm:pt modelId="{6F884753-5AA5-46B4-98F4-7ABD3E02B90C}" type="parTrans" cxnId="{CF575655-D734-4986-9714-B050949EF405}">
      <dgm:prSet/>
      <dgm:spPr/>
      <dgm:t>
        <a:bodyPr/>
        <a:lstStyle/>
        <a:p>
          <a:endParaRPr lang="es-MX"/>
        </a:p>
      </dgm:t>
    </dgm:pt>
    <dgm:pt modelId="{5B3F3FE1-4414-44C3-92AC-3C9EFF60C689}" type="sibTrans" cxnId="{CF575655-D734-4986-9714-B050949EF405}">
      <dgm:prSet/>
      <dgm:spPr/>
      <dgm:t>
        <a:bodyPr/>
        <a:lstStyle/>
        <a:p>
          <a:endParaRPr lang="es-MX"/>
        </a:p>
      </dgm:t>
    </dgm:pt>
    <dgm:pt modelId="{AF15EA38-C6ED-400E-8418-A14CB11B9693}" type="pres">
      <dgm:prSet presAssocID="{6B90D647-B0A8-4FEF-B753-415DDEA7F4A2}" presName="Name0" presStyleCnt="0">
        <dgm:presLayoutVars>
          <dgm:chMax val="7"/>
          <dgm:resizeHandles val="exact"/>
        </dgm:presLayoutVars>
      </dgm:prSet>
      <dgm:spPr/>
      <dgm:t>
        <a:bodyPr/>
        <a:lstStyle/>
        <a:p>
          <a:endParaRPr lang="es-ES"/>
        </a:p>
      </dgm:t>
    </dgm:pt>
    <dgm:pt modelId="{D53C108C-3E37-4928-B759-3C0C9259D465}" type="pres">
      <dgm:prSet presAssocID="{6B90D647-B0A8-4FEF-B753-415DDEA7F4A2}" presName="comp1" presStyleCnt="0"/>
      <dgm:spPr/>
    </dgm:pt>
    <dgm:pt modelId="{4E3A0473-01AC-4A1A-9144-05FCA189B98A}" type="pres">
      <dgm:prSet presAssocID="{6B90D647-B0A8-4FEF-B753-415DDEA7F4A2}" presName="circle1" presStyleLbl="node1" presStyleIdx="0" presStyleCnt="4" custScaleX="120863"/>
      <dgm:spPr/>
      <dgm:t>
        <a:bodyPr/>
        <a:lstStyle/>
        <a:p>
          <a:endParaRPr lang="es-ES"/>
        </a:p>
      </dgm:t>
    </dgm:pt>
    <dgm:pt modelId="{01CB66D5-635B-4166-832D-1B89014D3BFC}" type="pres">
      <dgm:prSet presAssocID="{6B90D647-B0A8-4FEF-B753-415DDEA7F4A2}" presName="c1text" presStyleLbl="node1" presStyleIdx="0" presStyleCnt="4">
        <dgm:presLayoutVars>
          <dgm:bulletEnabled val="1"/>
        </dgm:presLayoutVars>
      </dgm:prSet>
      <dgm:spPr/>
      <dgm:t>
        <a:bodyPr/>
        <a:lstStyle/>
        <a:p>
          <a:endParaRPr lang="es-ES"/>
        </a:p>
      </dgm:t>
    </dgm:pt>
    <dgm:pt modelId="{C6816B91-4025-489F-9E03-878DEC5C8CB1}" type="pres">
      <dgm:prSet presAssocID="{6B90D647-B0A8-4FEF-B753-415DDEA7F4A2}" presName="comp2" presStyleCnt="0"/>
      <dgm:spPr/>
    </dgm:pt>
    <dgm:pt modelId="{AB5EC753-E82E-4E4C-90A7-B3EC39673E07}" type="pres">
      <dgm:prSet presAssocID="{6B90D647-B0A8-4FEF-B753-415DDEA7F4A2}" presName="circle2" presStyleLbl="node1" presStyleIdx="1" presStyleCnt="4" custScaleX="106115"/>
      <dgm:spPr/>
      <dgm:t>
        <a:bodyPr/>
        <a:lstStyle/>
        <a:p>
          <a:endParaRPr lang="es-ES"/>
        </a:p>
      </dgm:t>
    </dgm:pt>
    <dgm:pt modelId="{A73320AC-A07C-4837-916D-2BF91506EA8D}" type="pres">
      <dgm:prSet presAssocID="{6B90D647-B0A8-4FEF-B753-415DDEA7F4A2}" presName="c2text" presStyleLbl="node1" presStyleIdx="1" presStyleCnt="4">
        <dgm:presLayoutVars>
          <dgm:bulletEnabled val="1"/>
        </dgm:presLayoutVars>
      </dgm:prSet>
      <dgm:spPr/>
      <dgm:t>
        <a:bodyPr/>
        <a:lstStyle/>
        <a:p>
          <a:endParaRPr lang="es-ES"/>
        </a:p>
      </dgm:t>
    </dgm:pt>
    <dgm:pt modelId="{92C50B7E-5E13-4403-99F4-AF4576389C91}" type="pres">
      <dgm:prSet presAssocID="{6B90D647-B0A8-4FEF-B753-415DDEA7F4A2}" presName="comp3" presStyleCnt="0"/>
      <dgm:spPr/>
    </dgm:pt>
    <dgm:pt modelId="{7E8857EA-BFF2-44EB-AB27-D2FE38D61256}" type="pres">
      <dgm:prSet presAssocID="{6B90D647-B0A8-4FEF-B753-415DDEA7F4A2}" presName="circle3" presStyleLbl="node1" presStyleIdx="2" presStyleCnt="4" custScaleX="105515"/>
      <dgm:spPr/>
      <dgm:t>
        <a:bodyPr/>
        <a:lstStyle/>
        <a:p>
          <a:endParaRPr lang="es-MX"/>
        </a:p>
      </dgm:t>
    </dgm:pt>
    <dgm:pt modelId="{74423290-A8FD-408B-9D54-7DEF8FE7377C}" type="pres">
      <dgm:prSet presAssocID="{6B90D647-B0A8-4FEF-B753-415DDEA7F4A2}" presName="c3text" presStyleLbl="node1" presStyleIdx="2" presStyleCnt="4">
        <dgm:presLayoutVars>
          <dgm:bulletEnabled val="1"/>
        </dgm:presLayoutVars>
      </dgm:prSet>
      <dgm:spPr/>
      <dgm:t>
        <a:bodyPr/>
        <a:lstStyle/>
        <a:p>
          <a:endParaRPr lang="es-MX"/>
        </a:p>
      </dgm:t>
    </dgm:pt>
    <dgm:pt modelId="{3588BF76-B4CA-4691-AF73-D26E3A548B97}" type="pres">
      <dgm:prSet presAssocID="{6B90D647-B0A8-4FEF-B753-415DDEA7F4A2}" presName="comp4" presStyleCnt="0"/>
      <dgm:spPr/>
    </dgm:pt>
    <dgm:pt modelId="{BC21A2A6-1F45-4163-9175-99F2355D288C}" type="pres">
      <dgm:prSet presAssocID="{6B90D647-B0A8-4FEF-B753-415DDEA7F4A2}" presName="circle4" presStyleLbl="node1" presStyleIdx="3" presStyleCnt="4" custScaleX="105518"/>
      <dgm:spPr/>
      <dgm:t>
        <a:bodyPr/>
        <a:lstStyle/>
        <a:p>
          <a:endParaRPr lang="es-ES"/>
        </a:p>
      </dgm:t>
    </dgm:pt>
    <dgm:pt modelId="{89037BA3-D465-4820-9089-C160A9B5313B}" type="pres">
      <dgm:prSet presAssocID="{6B90D647-B0A8-4FEF-B753-415DDEA7F4A2}" presName="c4text" presStyleLbl="node1" presStyleIdx="3" presStyleCnt="4">
        <dgm:presLayoutVars>
          <dgm:bulletEnabled val="1"/>
        </dgm:presLayoutVars>
      </dgm:prSet>
      <dgm:spPr/>
      <dgm:t>
        <a:bodyPr/>
        <a:lstStyle/>
        <a:p>
          <a:endParaRPr lang="es-ES"/>
        </a:p>
      </dgm:t>
    </dgm:pt>
  </dgm:ptLst>
  <dgm:cxnLst>
    <dgm:cxn modelId="{E85227AC-E1A0-4D48-93BE-1727BA61A303}" type="presOf" srcId="{9E1860C1-642A-4520-894F-305E76CFD67E}" destId="{89037BA3-D465-4820-9089-C160A9B5313B}" srcOrd="1" destOrd="0" presId="urn:microsoft.com/office/officeart/2005/8/layout/venn2"/>
    <dgm:cxn modelId="{FEF60053-97CC-43D0-A29B-C50BDBD95BD6}" type="presOf" srcId="{A185B377-7A3A-4010-A008-1DA3AECF8DE9}" destId="{4E3A0473-01AC-4A1A-9144-05FCA189B98A}" srcOrd="0" destOrd="0" presId="urn:microsoft.com/office/officeart/2005/8/layout/venn2"/>
    <dgm:cxn modelId="{61B8D595-D8B1-4851-8DEE-BAA4407C073C}" type="presOf" srcId="{6B90D647-B0A8-4FEF-B753-415DDEA7F4A2}" destId="{AF15EA38-C6ED-400E-8418-A14CB11B9693}" srcOrd="0" destOrd="0" presId="urn:microsoft.com/office/officeart/2005/8/layout/venn2"/>
    <dgm:cxn modelId="{A7E41842-4A5E-4EAD-9AF6-09B66D328372}" type="presOf" srcId="{437754FF-8484-4F2A-A993-D2FECD2FB72C}" destId="{A73320AC-A07C-4837-916D-2BF91506EA8D}" srcOrd="1" destOrd="0" presId="urn:microsoft.com/office/officeart/2005/8/layout/venn2"/>
    <dgm:cxn modelId="{ED7330A0-8FE0-4B2D-9A33-8CBFC2160629}" type="presOf" srcId="{DD5DB6FA-31C8-4842-AB4F-21713018E93B}" destId="{74423290-A8FD-408B-9D54-7DEF8FE7377C}" srcOrd="1" destOrd="0" presId="urn:microsoft.com/office/officeart/2005/8/layout/venn2"/>
    <dgm:cxn modelId="{A429FD9E-83DB-4AD4-991A-84B09721934E}" type="presOf" srcId="{9E1860C1-642A-4520-894F-305E76CFD67E}" destId="{BC21A2A6-1F45-4163-9175-99F2355D288C}" srcOrd="0" destOrd="0" presId="urn:microsoft.com/office/officeart/2005/8/layout/venn2"/>
    <dgm:cxn modelId="{FC734260-E419-4BED-B527-CEC65A85DF31}" srcId="{6B90D647-B0A8-4FEF-B753-415DDEA7F4A2}" destId="{437754FF-8484-4F2A-A993-D2FECD2FB72C}" srcOrd="1" destOrd="0" parTransId="{9B3A87E6-E742-44BC-8E03-702561ECE40F}" sibTransId="{0247249C-2F39-4CB3-ADE3-92AA409D1753}"/>
    <dgm:cxn modelId="{57CFD8EE-339B-4338-ABF3-53A62C4C4D2D}" type="presOf" srcId="{DD5DB6FA-31C8-4842-AB4F-21713018E93B}" destId="{7E8857EA-BFF2-44EB-AB27-D2FE38D61256}" srcOrd="0" destOrd="0" presId="urn:microsoft.com/office/officeart/2005/8/layout/venn2"/>
    <dgm:cxn modelId="{059CB560-B434-4564-A2B5-3DC86F3A5166}" type="presOf" srcId="{437754FF-8484-4F2A-A993-D2FECD2FB72C}" destId="{AB5EC753-E82E-4E4C-90A7-B3EC39673E07}" srcOrd="0" destOrd="0" presId="urn:microsoft.com/office/officeart/2005/8/layout/venn2"/>
    <dgm:cxn modelId="{8B6642D1-B259-40D9-8CC3-018589A1E6F9}" srcId="{6B90D647-B0A8-4FEF-B753-415DDEA7F4A2}" destId="{A185B377-7A3A-4010-A008-1DA3AECF8DE9}" srcOrd="0" destOrd="0" parTransId="{6C9A1D4E-62F8-4BA7-BEF2-5A6754B41ADC}" sibTransId="{F617F718-8FC4-40F0-8CE7-7B02F9A77C75}"/>
    <dgm:cxn modelId="{E6C7A1E6-4E48-4ABA-8A89-41D361E1DA40}" srcId="{6B90D647-B0A8-4FEF-B753-415DDEA7F4A2}" destId="{DD5DB6FA-31C8-4842-AB4F-21713018E93B}" srcOrd="2" destOrd="0" parTransId="{711B964F-7600-4F89-8EAC-CBDBADBDB6C8}" sibTransId="{F93C135F-541D-4B81-A3A6-8E9BF6A672CE}"/>
    <dgm:cxn modelId="{CF575655-D734-4986-9714-B050949EF405}" srcId="{6B90D647-B0A8-4FEF-B753-415DDEA7F4A2}" destId="{9E1860C1-642A-4520-894F-305E76CFD67E}" srcOrd="3" destOrd="0" parTransId="{6F884753-5AA5-46B4-98F4-7ABD3E02B90C}" sibTransId="{5B3F3FE1-4414-44C3-92AC-3C9EFF60C689}"/>
    <dgm:cxn modelId="{FA8C6D50-676A-4A6B-9F1E-69B7B36570D5}" type="presOf" srcId="{A185B377-7A3A-4010-A008-1DA3AECF8DE9}" destId="{01CB66D5-635B-4166-832D-1B89014D3BFC}" srcOrd="1" destOrd="0" presId="urn:microsoft.com/office/officeart/2005/8/layout/venn2"/>
    <dgm:cxn modelId="{80B1CC06-23DF-4D20-A54E-D50BAAA18C1F}" type="presParOf" srcId="{AF15EA38-C6ED-400E-8418-A14CB11B9693}" destId="{D53C108C-3E37-4928-B759-3C0C9259D465}" srcOrd="0" destOrd="0" presId="urn:microsoft.com/office/officeart/2005/8/layout/venn2"/>
    <dgm:cxn modelId="{530B7E2A-2708-4FB8-B4F5-A2703888ACA5}" type="presParOf" srcId="{D53C108C-3E37-4928-B759-3C0C9259D465}" destId="{4E3A0473-01AC-4A1A-9144-05FCA189B98A}" srcOrd="0" destOrd="0" presId="urn:microsoft.com/office/officeart/2005/8/layout/venn2"/>
    <dgm:cxn modelId="{1FAAD48B-985E-4004-8E4D-EA9C500F5FA5}" type="presParOf" srcId="{D53C108C-3E37-4928-B759-3C0C9259D465}" destId="{01CB66D5-635B-4166-832D-1B89014D3BFC}" srcOrd="1" destOrd="0" presId="urn:microsoft.com/office/officeart/2005/8/layout/venn2"/>
    <dgm:cxn modelId="{B9CD8A41-EFEB-418B-877F-2D287AE1A2A0}" type="presParOf" srcId="{AF15EA38-C6ED-400E-8418-A14CB11B9693}" destId="{C6816B91-4025-489F-9E03-878DEC5C8CB1}" srcOrd="1" destOrd="0" presId="urn:microsoft.com/office/officeart/2005/8/layout/venn2"/>
    <dgm:cxn modelId="{763C5A90-3A3A-4C96-BD69-20CA81288FED}" type="presParOf" srcId="{C6816B91-4025-489F-9E03-878DEC5C8CB1}" destId="{AB5EC753-E82E-4E4C-90A7-B3EC39673E07}" srcOrd="0" destOrd="0" presId="urn:microsoft.com/office/officeart/2005/8/layout/venn2"/>
    <dgm:cxn modelId="{87736652-1401-4972-B4C5-6FDA38BC3AB7}" type="presParOf" srcId="{C6816B91-4025-489F-9E03-878DEC5C8CB1}" destId="{A73320AC-A07C-4837-916D-2BF91506EA8D}" srcOrd="1" destOrd="0" presId="urn:microsoft.com/office/officeart/2005/8/layout/venn2"/>
    <dgm:cxn modelId="{3845810C-2EF1-4B22-8B96-0C8FF5A62348}" type="presParOf" srcId="{AF15EA38-C6ED-400E-8418-A14CB11B9693}" destId="{92C50B7E-5E13-4403-99F4-AF4576389C91}" srcOrd="2" destOrd="0" presId="urn:microsoft.com/office/officeart/2005/8/layout/venn2"/>
    <dgm:cxn modelId="{FE3186FE-5748-4B16-A55F-03DD8284E7C6}" type="presParOf" srcId="{92C50B7E-5E13-4403-99F4-AF4576389C91}" destId="{7E8857EA-BFF2-44EB-AB27-D2FE38D61256}" srcOrd="0" destOrd="0" presId="urn:microsoft.com/office/officeart/2005/8/layout/venn2"/>
    <dgm:cxn modelId="{C3E18061-5918-4035-BFC9-6B12B0A07863}" type="presParOf" srcId="{92C50B7E-5E13-4403-99F4-AF4576389C91}" destId="{74423290-A8FD-408B-9D54-7DEF8FE7377C}" srcOrd="1" destOrd="0" presId="urn:microsoft.com/office/officeart/2005/8/layout/venn2"/>
    <dgm:cxn modelId="{EAB0A179-6344-4B58-B08E-9F462DF87599}" type="presParOf" srcId="{AF15EA38-C6ED-400E-8418-A14CB11B9693}" destId="{3588BF76-B4CA-4691-AF73-D26E3A548B97}" srcOrd="3" destOrd="0" presId="urn:microsoft.com/office/officeart/2005/8/layout/venn2"/>
    <dgm:cxn modelId="{6B0CFD87-C91A-4A9D-9A7D-0CD787C8B263}" type="presParOf" srcId="{3588BF76-B4CA-4691-AF73-D26E3A548B97}" destId="{BC21A2A6-1F45-4163-9175-99F2355D288C}" srcOrd="0" destOrd="0" presId="urn:microsoft.com/office/officeart/2005/8/layout/venn2"/>
    <dgm:cxn modelId="{E5D8325F-5C7F-4756-87FC-22BCF0E970E4}" type="presParOf" srcId="{3588BF76-B4CA-4691-AF73-D26E3A548B97}" destId="{89037BA3-D465-4820-9089-C160A9B5313B}" srcOrd="1" destOrd="0" presId="urn:microsoft.com/office/officeart/2005/8/layout/venn2"/>
  </dgm:cxnLst>
  <dgm:bg/>
  <dgm:whole/>
</dgm:dataModel>
</file>

<file path=ppt/diagrams/data2.xml><?xml version="1.0" encoding="utf-8"?>
<dgm:dataModel xmlns:dgm="http://schemas.openxmlformats.org/drawingml/2006/diagram" xmlns:a="http://schemas.openxmlformats.org/drawingml/2006/main">
  <dgm:ptLst>
    <dgm:pt modelId="{96C6FDCC-0F2C-4C4F-9E73-2CC37A2B31FE}"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MX"/>
        </a:p>
      </dgm:t>
    </dgm:pt>
    <dgm:pt modelId="{44CB4C21-3A78-4FED-A21E-CCDDA41B16A2}">
      <dgm:prSet phldrT="[Texto]"/>
      <dgm:spPr/>
      <dgm:t>
        <a:bodyPr/>
        <a:lstStyle/>
        <a:p>
          <a:r>
            <a:rPr lang="es-MX" dirty="0" smtClean="0"/>
            <a:t>Recursos naturales</a:t>
          </a:r>
          <a:endParaRPr lang="es-MX" dirty="0"/>
        </a:p>
      </dgm:t>
    </dgm:pt>
    <dgm:pt modelId="{588DE55E-B88F-4617-A8F8-4767185C51F4}" type="parTrans" cxnId="{93862842-68BA-4127-AB7F-8FE148B48448}">
      <dgm:prSet/>
      <dgm:spPr/>
      <dgm:t>
        <a:bodyPr/>
        <a:lstStyle/>
        <a:p>
          <a:endParaRPr lang="es-MX"/>
        </a:p>
      </dgm:t>
    </dgm:pt>
    <dgm:pt modelId="{9AC1F2EE-3731-405C-BE57-357E35AD4942}" type="sibTrans" cxnId="{93862842-68BA-4127-AB7F-8FE148B48448}">
      <dgm:prSet/>
      <dgm:spPr/>
      <dgm:t>
        <a:bodyPr/>
        <a:lstStyle/>
        <a:p>
          <a:endParaRPr lang="es-MX"/>
        </a:p>
      </dgm:t>
    </dgm:pt>
    <dgm:pt modelId="{B2B2E8D3-A25A-469B-BD9D-95B2FC061E3B}">
      <dgm:prSet phldrT="[Texto]" custT="1"/>
      <dgm:spPr/>
      <dgm:t>
        <a:bodyPr/>
        <a:lstStyle/>
        <a:p>
          <a:r>
            <a:rPr lang="es-MX" sz="1600" dirty="0" smtClean="0"/>
            <a:t>Elementos materiales que se encuentran en el medio ambiente, que son aprovechados por el ser humano para satisfacer sus necesidades, como </a:t>
          </a:r>
          <a:r>
            <a:rPr lang="es-MX" sz="1600" b="1" dirty="0" smtClean="0"/>
            <a:t>bienes</a:t>
          </a:r>
          <a:r>
            <a:rPr lang="es-MX" sz="1600" b="0" dirty="0" smtClean="0"/>
            <a:t> para el consumo directo o como </a:t>
          </a:r>
          <a:r>
            <a:rPr lang="es-MX" sz="1600" b="1" dirty="0" smtClean="0"/>
            <a:t>insumos</a:t>
          </a:r>
          <a:r>
            <a:rPr lang="es-MX" sz="1600" b="0" dirty="0" smtClean="0"/>
            <a:t> (materia prima) cuando se utilizan en un proceso</a:t>
          </a:r>
          <a:r>
            <a:rPr lang="es-MX" sz="1600" dirty="0" smtClean="0"/>
            <a:t> </a:t>
          </a:r>
          <a:endParaRPr lang="es-MX" sz="1600" dirty="0"/>
        </a:p>
      </dgm:t>
    </dgm:pt>
    <dgm:pt modelId="{2D1D51A4-FFCE-43B6-895A-F0A11E3819B8}" type="parTrans" cxnId="{AE37EA84-C151-4229-94B9-8DE343D657D2}">
      <dgm:prSet/>
      <dgm:spPr/>
      <dgm:t>
        <a:bodyPr/>
        <a:lstStyle/>
        <a:p>
          <a:endParaRPr lang="es-MX"/>
        </a:p>
      </dgm:t>
    </dgm:pt>
    <dgm:pt modelId="{B739B05D-2EF4-461F-8177-CFD4417454EE}" type="sibTrans" cxnId="{AE37EA84-C151-4229-94B9-8DE343D657D2}">
      <dgm:prSet/>
      <dgm:spPr/>
      <dgm:t>
        <a:bodyPr/>
        <a:lstStyle/>
        <a:p>
          <a:endParaRPr lang="es-MX"/>
        </a:p>
      </dgm:t>
    </dgm:pt>
    <dgm:pt modelId="{6D4C037F-027F-4652-B9E3-3764839F7BD9}">
      <dgm:prSet phldrT="[Texto]"/>
      <dgm:spPr/>
      <dgm:t>
        <a:bodyPr/>
        <a:lstStyle/>
        <a:p>
          <a:r>
            <a:rPr lang="es-MX" dirty="0" smtClean="0"/>
            <a:t>Perpetuos </a:t>
          </a:r>
          <a:endParaRPr lang="es-MX" dirty="0"/>
        </a:p>
      </dgm:t>
    </dgm:pt>
    <dgm:pt modelId="{7899AF5D-951A-46D1-896D-E748C8021303}" type="parTrans" cxnId="{D344D8B6-1552-4BAB-839F-9F426B25659C}">
      <dgm:prSet/>
      <dgm:spPr/>
      <dgm:t>
        <a:bodyPr/>
        <a:lstStyle/>
        <a:p>
          <a:endParaRPr lang="es-MX"/>
        </a:p>
      </dgm:t>
    </dgm:pt>
    <dgm:pt modelId="{1FB58CE2-19EA-43D4-BD45-3F2D40E2C839}" type="sibTrans" cxnId="{D344D8B6-1552-4BAB-839F-9F426B25659C}">
      <dgm:prSet/>
      <dgm:spPr/>
      <dgm:t>
        <a:bodyPr/>
        <a:lstStyle/>
        <a:p>
          <a:endParaRPr lang="es-MX"/>
        </a:p>
      </dgm:t>
    </dgm:pt>
    <dgm:pt modelId="{04D4EA31-5573-4AAA-83E6-665084D9D613}">
      <dgm:prSet phldrT="[Texto]"/>
      <dgm:spPr/>
      <dgm:t>
        <a:bodyPr/>
        <a:lstStyle/>
        <a:p>
          <a:r>
            <a:rPr lang="es-MX" dirty="0" smtClean="0"/>
            <a:t>Potenciales </a:t>
          </a:r>
          <a:endParaRPr lang="es-MX" dirty="0"/>
        </a:p>
      </dgm:t>
    </dgm:pt>
    <dgm:pt modelId="{3153731D-65F0-486C-9757-BB030F86DF5A}" type="parTrans" cxnId="{AB19882B-9093-4455-99CB-F7F97DCC8E8B}">
      <dgm:prSet/>
      <dgm:spPr/>
      <dgm:t>
        <a:bodyPr/>
        <a:lstStyle/>
        <a:p>
          <a:endParaRPr lang="es-MX"/>
        </a:p>
      </dgm:t>
    </dgm:pt>
    <dgm:pt modelId="{715B18B0-D2BB-4655-B2B9-1A352CE48400}" type="sibTrans" cxnId="{AB19882B-9093-4455-99CB-F7F97DCC8E8B}">
      <dgm:prSet/>
      <dgm:spPr/>
      <dgm:t>
        <a:bodyPr/>
        <a:lstStyle/>
        <a:p>
          <a:endParaRPr lang="es-MX"/>
        </a:p>
      </dgm:t>
    </dgm:pt>
    <dgm:pt modelId="{C5CBB195-D68D-4509-B45F-A762A6E4FCB5}">
      <dgm:prSet/>
      <dgm:spPr/>
      <dgm:t>
        <a:bodyPr/>
        <a:lstStyle/>
        <a:p>
          <a:r>
            <a:rPr lang="es-MX" dirty="0" smtClean="0"/>
            <a:t>No renovables</a:t>
          </a:r>
          <a:endParaRPr lang="es-MX" dirty="0"/>
        </a:p>
      </dgm:t>
    </dgm:pt>
    <dgm:pt modelId="{FCD29279-5B95-4C8C-AB88-739156D895F1}" type="parTrans" cxnId="{A5BE1705-FC42-4ABB-86CD-6AAF364D63A8}">
      <dgm:prSet/>
      <dgm:spPr/>
      <dgm:t>
        <a:bodyPr/>
        <a:lstStyle/>
        <a:p>
          <a:endParaRPr lang="es-MX"/>
        </a:p>
      </dgm:t>
    </dgm:pt>
    <dgm:pt modelId="{97BAC91E-6304-4E50-B5B0-FBFAE14C6F5A}" type="sibTrans" cxnId="{A5BE1705-FC42-4ABB-86CD-6AAF364D63A8}">
      <dgm:prSet/>
      <dgm:spPr/>
      <dgm:t>
        <a:bodyPr/>
        <a:lstStyle/>
        <a:p>
          <a:endParaRPr lang="es-MX"/>
        </a:p>
      </dgm:t>
    </dgm:pt>
    <dgm:pt modelId="{7CBB1175-8A32-466B-B3E6-869245C56F93}">
      <dgm:prSet/>
      <dgm:spPr/>
      <dgm:t>
        <a:bodyPr/>
        <a:lstStyle/>
        <a:p>
          <a:r>
            <a:rPr lang="es-MX" dirty="0" smtClean="0"/>
            <a:t>Renovables </a:t>
          </a:r>
          <a:endParaRPr lang="es-MX" dirty="0"/>
        </a:p>
      </dgm:t>
    </dgm:pt>
    <dgm:pt modelId="{703E8464-09FA-4B8F-AC09-8DDA5592BC07}" type="parTrans" cxnId="{E2194783-8F36-4A6E-8798-7709C79A4E3C}">
      <dgm:prSet/>
      <dgm:spPr/>
      <dgm:t>
        <a:bodyPr/>
        <a:lstStyle/>
        <a:p>
          <a:endParaRPr lang="es-MX"/>
        </a:p>
      </dgm:t>
    </dgm:pt>
    <dgm:pt modelId="{F2F20345-1813-49D1-B1CF-E58150C53812}" type="sibTrans" cxnId="{E2194783-8F36-4A6E-8798-7709C79A4E3C}">
      <dgm:prSet/>
      <dgm:spPr/>
      <dgm:t>
        <a:bodyPr/>
        <a:lstStyle/>
        <a:p>
          <a:endParaRPr lang="es-MX"/>
        </a:p>
      </dgm:t>
    </dgm:pt>
    <dgm:pt modelId="{69D00591-17F6-4FEB-9A02-942455DAEE95}">
      <dgm:prSet custT="1"/>
      <dgm:spPr/>
      <dgm:t>
        <a:bodyPr/>
        <a:lstStyle/>
        <a:p>
          <a:r>
            <a:rPr lang="es-MX" sz="1600" dirty="0" smtClean="0"/>
            <a:t>Recursos inagotables </a:t>
          </a:r>
        </a:p>
        <a:p>
          <a:r>
            <a:rPr lang="es-MX" sz="1600" dirty="0" smtClean="0"/>
            <a:t>Energía solar</a:t>
          </a:r>
          <a:endParaRPr lang="es-MX" sz="1600" dirty="0"/>
        </a:p>
      </dgm:t>
    </dgm:pt>
    <dgm:pt modelId="{446D587D-9224-4CDA-917C-8DC143C10DBF}" type="parTrans" cxnId="{57EFCAA7-3675-4172-A664-B53A7DEE8920}">
      <dgm:prSet/>
      <dgm:spPr/>
      <dgm:t>
        <a:bodyPr/>
        <a:lstStyle/>
        <a:p>
          <a:endParaRPr lang="es-MX"/>
        </a:p>
      </dgm:t>
    </dgm:pt>
    <dgm:pt modelId="{17596046-BA9E-4A78-919D-AFCC2296116B}" type="sibTrans" cxnId="{57EFCAA7-3675-4172-A664-B53A7DEE8920}">
      <dgm:prSet/>
      <dgm:spPr/>
      <dgm:t>
        <a:bodyPr/>
        <a:lstStyle/>
        <a:p>
          <a:endParaRPr lang="es-MX"/>
        </a:p>
      </dgm:t>
    </dgm:pt>
    <dgm:pt modelId="{A37C66BB-A1FF-498B-8DA5-84E8C2AEAAD8}">
      <dgm:prSet custT="1"/>
      <dgm:spPr/>
      <dgm:t>
        <a:bodyPr/>
        <a:lstStyle/>
        <a:p>
          <a:r>
            <a:rPr lang="es-MX" sz="1400" dirty="0" smtClean="0"/>
            <a:t>Recursos que no pueden ser explotados por razones tecnológicas o de ubicación</a:t>
          </a:r>
          <a:endParaRPr lang="es-MX" sz="1400" dirty="0"/>
        </a:p>
      </dgm:t>
    </dgm:pt>
    <dgm:pt modelId="{C9775181-2057-4512-BA4B-AE10FEF1A4F0}" type="parTrans" cxnId="{40984837-5827-4C33-8A4F-A08F64DBCAF6}">
      <dgm:prSet/>
      <dgm:spPr/>
      <dgm:t>
        <a:bodyPr/>
        <a:lstStyle/>
        <a:p>
          <a:endParaRPr lang="es-MX"/>
        </a:p>
      </dgm:t>
    </dgm:pt>
    <dgm:pt modelId="{5AD3D4D8-69C9-4D8A-8929-5A5E18A113EF}" type="sibTrans" cxnId="{40984837-5827-4C33-8A4F-A08F64DBCAF6}">
      <dgm:prSet/>
      <dgm:spPr/>
      <dgm:t>
        <a:bodyPr/>
        <a:lstStyle/>
        <a:p>
          <a:endParaRPr lang="es-MX"/>
        </a:p>
      </dgm:t>
    </dgm:pt>
    <dgm:pt modelId="{A7D2A306-670C-4207-B6DD-C5AF4CC94840}">
      <dgm:prSet custT="1"/>
      <dgm:spPr/>
      <dgm:t>
        <a:bodyPr/>
        <a:lstStyle/>
        <a:p>
          <a:r>
            <a:rPr lang="es-MX" sz="1400" dirty="0" smtClean="0"/>
            <a:t>Se agotan con su  explotación ya que son limitados</a:t>
          </a:r>
        </a:p>
        <a:p>
          <a:r>
            <a:rPr lang="es-MX" sz="1400" dirty="0" smtClean="0"/>
            <a:t>Petróleo</a:t>
          </a:r>
          <a:r>
            <a:rPr lang="es-MX" sz="1600" dirty="0" smtClean="0"/>
            <a:t>.</a:t>
          </a:r>
          <a:endParaRPr lang="es-MX" sz="1600" dirty="0"/>
        </a:p>
      </dgm:t>
    </dgm:pt>
    <dgm:pt modelId="{F0BB4386-6F51-4F6A-9682-18CCEBA7ECDC}" type="parTrans" cxnId="{BAB07AFD-9C69-4AFC-AD19-FCF2F6634BC1}">
      <dgm:prSet/>
      <dgm:spPr/>
      <dgm:t>
        <a:bodyPr/>
        <a:lstStyle/>
        <a:p>
          <a:endParaRPr lang="es-MX"/>
        </a:p>
      </dgm:t>
    </dgm:pt>
    <dgm:pt modelId="{DBAD0C08-581B-48AA-AC9B-CA7A2594A940}" type="sibTrans" cxnId="{BAB07AFD-9C69-4AFC-AD19-FCF2F6634BC1}">
      <dgm:prSet/>
      <dgm:spPr/>
      <dgm:t>
        <a:bodyPr/>
        <a:lstStyle/>
        <a:p>
          <a:endParaRPr lang="es-MX"/>
        </a:p>
      </dgm:t>
    </dgm:pt>
    <dgm:pt modelId="{7AE5FD9D-D569-433D-960B-BD29F94B4F0E}">
      <dgm:prSet/>
      <dgm:spPr/>
      <dgm:t>
        <a:bodyPr/>
        <a:lstStyle/>
        <a:p>
          <a:r>
            <a:rPr lang="es-MX" dirty="0" smtClean="0"/>
            <a:t>Biológicos</a:t>
          </a:r>
          <a:endParaRPr lang="es-MX" dirty="0"/>
        </a:p>
      </dgm:t>
    </dgm:pt>
    <dgm:pt modelId="{83E8FC48-4CC5-4FBF-86A0-00803AAF9797}" type="parTrans" cxnId="{A16032DF-73F3-4BA0-82EC-305956CF5644}">
      <dgm:prSet/>
      <dgm:spPr/>
      <dgm:t>
        <a:bodyPr/>
        <a:lstStyle/>
        <a:p>
          <a:endParaRPr lang="es-MX"/>
        </a:p>
      </dgm:t>
    </dgm:pt>
    <dgm:pt modelId="{F68C53C4-D736-4F2F-80B3-E4721468F94C}" type="sibTrans" cxnId="{A16032DF-73F3-4BA0-82EC-305956CF5644}">
      <dgm:prSet/>
      <dgm:spPr/>
      <dgm:t>
        <a:bodyPr/>
        <a:lstStyle/>
        <a:p>
          <a:endParaRPr lang="es-MX"/>
        </a:p>
      </dgm:t>
    </dgm:pt>
    <dgm:pt modelId="{B359C491-6A14-4D28-BAA3-3B27B22FE56A}">
      <dgm:prSet/>
      <dgm:spPr/>
      <dgm:t>
        <a:bodyPr/>
        <a:lstStyle/>
        <a:p>
          <a:r>
            <a:rPr lang="es-MX" dirty="0" smtClean="0"/>
            <a:t>No biológicos. </a:t>
          </a:r>
          <a:endParaRPr lang="es-MX" dirty="0"/>
        </a:p>
      </dgm:t>
    </dgm:pt>
    <dgm:pt modelId="{EDE7B358-73B4-4B19-B6FE-AE45612F94A6}" type="parTrans" cxnId="{069EA62C-706D-4D4F-9DE5-7A28E9B4EA74}">
      <dgm:prSet/>
      <dgm:spPr/>
      <dgm:t>
        <a:bodyPr/>
        <a:lstStyle/>
        <a:p>
          <a:endParaRPr lang="es-MX"/>
        </a:p>
      </dgm:t>
    </dgm:pt>
    <dgm:pt modelId="{0CC9FDEA-9DCD-47CE-85B9-B4D18F91D330}" type="sibTrans" cxnId="{069EA62C-706D-4D4F-9DE5-7A28E9B4EA74}">
      <dgm:prSet/>
      <dgm:spPr/>
      <dgm:t>
        <a:bodyPr/>
        <a:lstStyle/>
        <a:p>
          <a:endParaRPr lang="es-MX"/>
        </a:p>
      </dgm:t>
    </dgm:pt>
    <dgm:pt modelId="{FB2B3C40-0888-4575-83C5-0F5F6F5E85E7}">
      <dgm:prSet custT="1"/>
      <dgm:spPr/>
      <dgm:t>
        <a:bodyPr/>
        <a:lstStyle/>
        <a:p>
          <a:r>
            <a:rPr lang="es-MX" sz="1400" dirty="0" smtClean="0"/>
            <a:t>Organismos vivos </a:t>
          </a:r>
        </a:p>
        <a:p>
          <a:r>
            <a:rPr lang="es-MX" sz="1400" dirty="0" smtClean="0"/>
            <a:t>Flora y fauna</a:t>
          </a:r>
          <a:endParaRPr lang="es-MX" sz="1400" dirty="0"/>
        </a:p>
      </dgm:t>
    </dgm:pt>
    <dgm:pt modelId="{F732FCE7-16E8-4FA9-A440-35896831E97D}" type="parTrans" cxnId="{C7425B42-0832-4CC2-86DD-3789CB821DC8}">
      <dgm:prSet/>
      <dgm:spPr/>
      <dgm:t>
        <a:bodyPr/>
        <a:lstStyle/>
        <a:p>
          <a:endParaRPr lang="es-MX"/>
        </a:p>
      </dgm:t>
    </dgm:pt>
    <dgm:pt modelId="{015B4CF5-F125-4EC9-949E-25563828C236}" type="sibTrans" cxnId="{C7425B42-0832-4CC2-86DD-3789CB821DC8}">
      <dgm:prSet/>
      <dgm:spPr/>
      <dgm:t>
        <a:bodyPr/>
        <a:lstStyle/>
        <a:p>
          <a:endParaRPr lang="es-MX"/>
        </a:p>
      </dgm:t>
    </dgm:pt>
    <dgm:pt modelId="{A9715854-8509-4D2E-95D8-AC68D1488641}">
      <dgm:prSet custT="1"/>
      <dgm:spPr/>
      <dgm:t>
        <a:bodyPr/>
        <a:lstStyle/>
        <a:p>
          <a:r>
            <a:rPr lang="es-MX" sz="1400" dirty="0" smtClean="0"/>
            <a:t>Su uso racional permite la reproducción del recurso</a:t>
          </a:r>
        </a:p>
        <a:p>
          <a:r>
            <a:rPr lang="es-MX" sz="1600" dirty="0" smtClean="0"/>
            <a:t>agua</a:t>
          </a:r>
          <a:endParaRPr lang="es-MX" sz="1600" dirty="0"/>
        </a:p>
      </dgm:t>
    </dgm:pt>
    <dgm:pt modelId="{B4A070DD-FC35-4585-B697-7B8892A413E6}" type="parTrans" cxnId="{1326C4BD-C0EB-41EC-87BA-4EB278CF72F0}">
      <dgm:prSet/>
      <dgm:spPr/>
      <dgm:t>
        <a:bodyPr/>
        <a:lstStyle/>
        <a:p>
          <a:endParaRPr lang="es-MX"/>
        </a:p>
      </dgm:t>
    </dgm:pt>
    <dgm:pt modelId="{3F7FF378-1E1E-49DF-861C-65936BFF9A22}" type="sibTrans" cxnId="{1326C4BD-C0EB-41EC-87BA-4EB278CF72F0}">
      <dgm:prSet/>
      <dgm:spPr/>
      <dgm:t>
        <a:bodyPr/>
        <a:lstStyle/>
        <a:p>
          <a:endParaRPr lang="es-MX"/>
        </a:p>
      </dgm:t>
    </dgm:pt>
    <dgm:pt modelId="{2839D513-9238-4925-929A-C6CD07367686}" type="pres">
      <dgm:prSet presAssocID="{96C6FDCC-0F2C-4C4F-9E73-2CC37A2B31FE}" presName="diagram" presStyleCnt="0">
        <dgm:presLayoutVars>
          <dgm:chPref val="1"/>
          <dgm:dir/>
          <dgm:animOne val="branch"/>
          <dgm:animLvl val="lvl"/>
          <dgm:resizeHandles val="exact"/>
        </dgm:presLayoutVars>
      </dgm:prSet>
      <dgm:spPr/>
      <dgm:t>
        <a:bodyPr/>
        <a:lstStyle/>
        <a:p>
          <a:endParaRPr lang="es-MX"/>
        </a:p>
      </dgm:t>
    </dgm:pt>
    <dgm:pt modelId="{374F6962-A680-45A2-A1CD-8EA17B7E3027}" type="pres">
      <dgm:prSet presAssocID="{44CB4C21-3A78-4FED-A21E-CCDDA41B16A2}" presName="root1" presStyleCnt="0"/>
      <dgm:spPr/>
    </dgm:pt>
    <dgm:pt modelId="{0AA300FD-1C32-43AA-81AB-6D5C153AF1BB}" type="pres">
      <dgm:prSet presAssocID="{44CB4C21-3A78-4FED-A21E-CCDDA41B16A2}" presName="LevelOneTextNode" presStyleLbl="node0" presStyleIdx="0" presStyleCnt="1">
        <dgm:presLayoutVars>
          <dgm:chPref val="3"/>
        </dgm:presLayoutVars>
      </dgm:prSet>
      <dgm:spPr/>
      <dgm:t>
        <a:bodyPr/>
        <a:lstStyle/>
        <a:p>
          <a:endParaRPr lang="es-MX"/>
        </a:p>
      </dgm:t>
    </dgm:pt>
    <dgm:pt modelId="{68C0207F-F569-4121-BAB0-135315586093}" type="pres">
      <dgm:prSet presAssocID="{44CB4C21-3A78-4FED-A21E-CCDDA41B16A2}" presName="level2hierChild" presStyleCnt="0"/>
      <dgm:spPr/>
    </dgm:pt>
    <dgm:pt modelId="{8B942B65-EE54-45AC-BE69-26A8944A16EF}" type="pres">
      <dgm:prSet presAssocID="{2D1D51A4-FFCE-43B6-895A-F0A11E3819B8}" presName="conn2-1" presStyleLbl="parChTrans1D2" presStyleIdx="0" presStyleCnt="1"/>
      <dgm:spPr/>
      <dgm:t>
        <a:bodyPr/>
        <a:lstStyle/>
        <a:p>
          <a:endParaRPr lang="es-MX"/>
        </a:p>
      </dgm:t>
    </dgm:pt>
    <dgm:pt modelId="{596E1000-CDB6-4D5E-B829-7F61953C5D06}" type="pres">
      <dgm:prSet presAssocID="{2D1D51A4-FFCE-43B6-895A-F0A11E3819B8}" presName="connTx" presStyleLbl="parChTrans1D2" presStyleIdx="0" presStyleCnt="1"/>
      <dgm:spPr/>
      <dgm:t>
        <a:bodyPr/>
        <a:lstStyle/>
        <a:p>
          <a:endParaRPr lang="es-MX"/>
        </a:p>
      </dgm:t>
    </dgm:pt>
    <dgm:pt modelId="{C05DC5BC-5B7B-4AB5-9786-AC935A967437}" type="pres">
      <dgm:prSet presAssocID="{B2B2E8D3-A25A-469B-BD9D-95B2FC061E3B}" presName="root2" presStyleCnt="0"/>
      <dgm:spPr/>
    </dgm:pt>
    <dgm:pt modelId="{1F0DD72E-A7FD-41FF-AC98-DFB58261EA48}" type="pres">
      <dgm:prSet presAssocID="{B2B2E8D3-A25A-469B-BD9D-95B2FC061E3B}" presName="LevelTwoTextNode" presStyleLbl="node2" presStyleIdx="0" presStyleCnt="1" custScaleX="118360" custScaleY="711212">
        <dgm:presLayoutVars>
          <dgm:chPref val="3"/>
        </dgm:presLayoutVars>
      </dgm:prSet>
      <dgm:spPr/>
      <dgm:t>
        <a:bodyPr/>
        <a:lstStyle/>
        <a:p>
          <a:endParaRPr lang="es-MX"/>
        </a:p>
      </dgm:t>
    </dgm:pt>
    <dgm:pt modelId="{CC51E4F2-B2C6-41C1-BF42-97A7270C2989}" type="pres">
      <dgm:prSet presAssocID="{B2B2E8D3-A25A-469B-BD9D-95B2FC061E3B}" presName="level3hierChild" presStyleCnt="0"/>
      <dgm:spPr/>
    </dgm:pt>
    <dgm:pt modelId="{BA54B9A2-187C-4A32-8F11-773197A99A72}" type="pres">
      <dgm:prSet presAssocID="{7899AF5D-951A-46D1-896D-E748C8021303}" presName="conn2-1" presStyleLbl="parChTrans1D3" presStyleIdx="0" presStyleCnt="4"/>
      <dgm:spPr/>
      <dgm:t>
        <a:bodyPr/>
        <a:lstStyle/>
        <a:p>
          <a:endParaRPr lang="es-MX"/>
        </a:p>
      </dgm:t>
    </dgm:pt>
    <dgm:pt modelId="{2DC6C0ED-D833-4D29-9564-8FF80B215B96}" type="pres">
      <dgm:prSet presAssocID="{7899AF5D-951A-46D1-896D-E748C8021303}" presName="connTx" presStyleLbl="parChTrans1D3" presStyleIdx="0" presStyleCnt="4"/>
      <dgm:spPr/>
      <dgm:t>
        <a:bodyPr/>
        <a:lstStyle/>
        <a:p>
          <a:endParaRPr lang="es-MX"/>
        </a:p>
      </dgm:t>
    </dgm:pt>
    <dgm:pt modelId="{900D7042-00E8-43AA-A1AD-950987CF5971}" type="pres">
      <dgm:prSet presAssocID="{6D4C037F-027F-4652-B9E3-3764839F7BD9}" presName="root2" presStyleCnt="0"/>
      <dgm:spPr/>
    </dgm:pt>
    <dgm:pt modelId="{B87061F3-F325-4CEA-987A-0955A9EDDF40}" type="pres">
      <dgm:prSet presAssocID="{6D4C037F-027F-4652-B9E3-3764839F7BD9}" presName="LevelTwoTextNode" presStyleLbl="node3" presStyleIdx="0" presStyleCnt="4">
        <dgm:presLayoutVars>
          <dgm:chPref val="3"/>
        </dgm:presLayoutVars>
      </dgm:prSet>
      <dgm:spPr/>
      <dgm:t>
        <a:bodyPr/>
        <a:lstStyle/>
        <a:p>
          <a:endParaRPr lang="es-MX"/>
        </a:p>
      </dgm:t>
    </dgm:pt>
    <dgm:pt modelId="{16A34816-09B5-4A1A-A5B1-DC60ACF1D7B7}" type="pres">
      <dgm:prSet presAssocID="{6D4C037F-027F-4652-B9E3-3764839F7BD9}" presName="level3hierChild" presStyleCnt="0"/>
      <dgm:spPr/>
    </dgm:pt>
    <dgm:pt modelId="{4C0F5249-DB07-46F4-956C-67DCD508E3CB}" type="pres">
      <dgm:prSet presAssocID="{446D587D-9224-4CDA-917C-8DC143C10DBF}" presName="conn2-1" presStyleLbl="parChTrans1D4" presStyleIdx="0" presStyleCnt="7"/>
      <dgm:spPr/>
      <dgm:t>
        <a:bodyPr/>
        <a:lstStyle/>
        <a:p>
          <a:endParaRPr lang="es-MX"/>
        </a:p>
      </dgm:t>
    </dgm:pt>
    <dgm:pt modelId="{153F7CF0-B609-43FF-B68E-4BEAAC861BDE}" type="pres">
      <dgm:prSet presAssocID="{446D587D-9224-4CDA-917C-8DC143C10DBF}" presName="connTx" presStyleLbl="parChTrans1D4" presStyleIdx="0" presStyleCnt="7"/>
      <dgm:spPr/>
      <dgm:t>
        <a:bodyPr/>
        <a:lstStyle/>
        <a:p>
          <a:endParaRPr lang="es-MX"/>
        </a:p>
      </dgm:t>
    </dgm:pt>
    <dgm:pt modelId="{6B1DCD40-8D77-4CC9-9F7B-9F29DA26347C}" type="pres">
      <dgm:prSet presAssocID="{69D00591-17F6-4FEB-9A02-942455DAEE95}" presName="root2" presStyleCnt="0"/>
      <dgm:spPr/>
    </dgm:pt>
    <dgm:pt modelId="{31B154E7-93BA-422F-BDCC-5F2D8B10A325}" type="pres">
      <dgm:prSet presAssocID="{69D00591-17F6-4FEB-9A02-942455DAEE95}" presName="LevelTwoTextNode" presStyleLbl="node4" presStyleIdx="0" presStyleCnt="7" custScaleY="116282">
        <dgm:presLayoutVars>
          <dgm:chPref val="3"/>
        </dgm:presLayoutVars>
      </dgm:prSet>
      <dgm:spPr/>
      <dgm:t>
        <a:bodyPr/>
        <a:lstStyle/>
        <a:p>
          <a:endParaRPr lang="es-MX"/>
        </a:p>
      </dgm:t>
    </dgm:pt>
    <dgm:pt modelId="{58823D25-E7DF-4829-A6E9-B97BD80424CD}" type="pres">
      <dgm:prSet presAssocID="{69D00591-17F6-4FEB-9A02-942455DAEE95}" presName="level3hierChild" presStyleCnt="0"/>
      <dgm:spPr/>
    </dgm:pt>
    <dgm:pt modelId="{1D0B91F7-B6D2-4A13-92C7-04314EABC8AE}" type="pres">
      <dgm:prSet presAssocID="{3153731D-65F0-486C-9757-BB030F86DF5A}" presName="conn2-1" presStyleLbl="parChTrans1D3" presStyleIdx="1" presStyleCnt="4"/>
      <dgm:spPr/>
      <dgm:t>
        <a:bodyPr/>
        <a:lstStyle/>
        <a:p>
          <a:endParaRPr lang="es-MX"/>
        </a:p>
      </dgm:t>
    </dgm:pt>
    <dgm:pt modelId="{85E6A727-6C6C-4FE2-B3B1-4AC6D32E8BE1}" type="pres">
      <dgm:prSet presAssocID="{3153731D-65F0-486C-9757-BB030F86DF5A}" presName="connTx" presStyleLbl="parChTrans1D3" presStyleIdx="1" presStyleCnt="4"/>
      <dgm:spPr/>
      <dgm:t>
        <a:bodyPr/>
        <a:lstStyle/>
        <a:p>
          <a:endParaRPr lang="es-MX"/>
        </a:p>
      </dgm:t>
    </dgm:pt>
    <dgm:pt modelId="{F74C1B55-434B-48DC-82D7-410632449142}" type="pres">
      <dgm:prSet presAssocID="{04D4EA31-5573-4AAA-83E6-665084D9D613}" presName="root2" presStyleCnt="0"/>
      <dgm:spPr/>
    </dgm:pt>
    <dgm:pt modelId="{719A0C63-2065-44AF-9944-8E0AFACA11B8}" type="pres">
      <dgm:prSet presAssocID="{04D4EA31-5573-4AAA-83E6-665084D9D613}" presName="LevelTwoTextNode" presStyleLbl="node3" presStyleIdx="1" presStyleCnt="4">
        <dgm:presLayoutVars>
          <dgm:chPref val="3"/>
        </dgm:presLayoutVars>
      </dgm:prSet>
      <dgm:spPr/>
      <dgm:t>
        <a:bodyPr/>
        <a:lstStyle/>
        <a:p>
          <a:endParaRPr lang="es-MX"/>
        </a:p>
      </dgm:t>
    </dgm:pt>
    <dgm:pt modelId="{C5EE2FA3-99BA-4938-AEC7-34E159EBFA38}" type="pres">
      <dgm:prSet presAssocID="{04D4EA31-5573-4AAA-83E6-665084D9D613}" presName="level3hierChild" presStyleCnt="0"/>
      <dgm:spPr/>
    </dgm:pt>
    <dgm:pt modelId="{4977D39B-E436-4D4A-B3E4-A6F4E22FED9E}" type="pres">
      <dgm:prSet presAssocID="{C9775181-2057-4512-BA4B-AE10FEF1A4F0}" presName="conn2-1" presStyleLbl="parChTrans1D4" presStyleIdx="1" presStyleCnt="7"/>
      <dgm:spPr/>
      <dgm:t>
        <a:bodyPr/>
        <a:lstStyle/>
        <a:p>
          <a:endParaRPr lang="es-MX"/>
        </a:p>
      </dgm:t>
    </dgm:pt>
    <dgm:pt modelId="{72271E9D-EF7B-4D5B-BFCA-B5269259C4EA}" type="pres">
      <dgm:prSet presAssocID="{C9775181-2057-4512-BA4B-AE10FEF1A4F0}" presName="connTx" presStyleLbl="parChTrans1D4" presStyleIdx="1" presStyleCnt="7"/>
      <dgm:spPr/>
      <dgm:t>
        <a:bodyPr/>
        <a:lstStyle/>
        <a:p>
          <a:endParaRPr lang="es-MX"/>
        </a:p>
      </dgm:t>
    </dgm:pt>
    <dgm:pt modelId="{7D5C4F4A-055E-4D14-B7AB-1DCAA63CAE32}" type="pres">
      <dgm:prSet presAssocID="{A37C66BB-A1FF-498B-8DA5-84E8C2AEAAD8}" presName="root2" presStyleCnt="0"/>
      <dgm:spPr/>
    </dgm:pt>
    <dgm:pt modelId="{92242C75-1D28-409D-9B16-BFF71303130C}" type="pres">
      <dgm:prSet presAssocID="{A37C66BB-A1FF-498B-8DA5-84E8C2AEAAD8}" presName="LevelTwoTextNode" presStyleLbl="node4" presStyleIdx="1" presStyleCnt="7" custScaleY="205146">
        <dgm:presLayoutVars>
          <dgm:chPref val="3"/>
        </dgm:presLayoutVars>
      </dgm:prSet>
      <dgm:spPr/>
      <dgm:t>
        <a:bodyPr/>
        <a:lstStyle/>
        <a:p>
          <a:endParaRPr lang="es-MX"/>
        </a:p>
      </dgm:t>
    </dgm:pt>
    <dgm:pt modelId="{A4FBFE69-25AB-4252-A327-DB0CDCDDED3C}" type="pres">
      <dgm:prSet presAssocID="{A37C66BB-A1FF-498B-8DA5-84E8C2AEAAD8}" presName="level3hierChild" presStyleCnt="0"/>
      <dgm:spPr/>
    </dgm:pt>
    <dgm:pt modelId="{56D51DD2-E97A-4BD4-9523-FE09EEEA242D}" type="pres">
      <dgm:prSet presAssocID="{FCD29279-5B95-4C8C-AB88-739156D895F1}" presName="conn2-1" presStyleLbl="parChTrans1D3" presStyleIdx="2" presStyleCnt="4"/>
      <dgm:spPr/>
      <dgm:t>
        <a:bodyPr/>
        <a:lstStyle/>
        <a:p>
          <a:endParaRPr lang="es-MX"/>
        </a:p>
      </dgm:t>
    </dgm:pt>
    <dgm:pt modelId="{9B1B4814-DD5E-49C5-8E9C-50A22265B1E1}" type="pres">
      <dgm:prSet presAssocID="{FCD29279-5B95-4C8C-AB88-739156D895F1}" presName="connTx" presStyleLbl="parChTrans1D3" presStyleIdx="2" presStyleCnt="4"/>
      <dgm:spPr/>
      <dgm:t>
        <a:bodyPr/>
        <a:lstStyle/>
        <a:p>
          <a:endParaRPr lang="es-MX"/>
        </a:p>
      </dgm:t>
    </dgm:pt>
    <dgm:pt modelId="{922666AB-AE26-49D1-98ED-79350E4C24D2}" type="pres">
      <dgm:prSet presAssocID="{C5CBB195-D68D-4509-B45F-A762A6E4FCB5}" presName="root2" presStyleCnt="0"/>
      <dgm:spPr/>
    </dgm:pt>
    <dgm:pt modelId="{E6C6A820-0A3A-4FC5-836F-58526A081843}" type="pres">
      <dgm:prSet presAssocID="{C5CBB195-D68D-4509-B45F-A762A6E4FCB5}" presName="LevelTwoTextNode" presStyleLbl="node3" presStyleIdx="2" presStyleCnt="4">
        <dgm:presLayoutVars>
          <dgm:chPref val="3"/>
        </dgm:presLayoutVars>
      </dgm:prSet>
      <dgm:spPr/>
      <dgm:t>
        <a:bodyPr/>
        <a:lstStyle/>
        <a:p>
          <a:endParaRPr lang="es-MX"/>
        </a:p>
      </dgm:t>
    </dgm:pt>
    <dgm:pt modelId="{477E08A4-7C6D-4279-8D59-377FAD936345}" type="pres">
      <dgm:prSet presAssocID="{C5CBB195-D68D-4509-B45F-A762A6E4FCB5}" presName="level3hierChild" presStyleCnt="0"/>
      <dgm:spPr/>
    </dgm:pt>
    <dgm:pt modelId="{8B5659A3-D3C1-499C-9530-AB26245C3345}" type="pres">
      <dgm:prSet presAssocID="{F0BB4386-6F51-4F6A-9682-18CCEBA7ECDC}" presName="conn2-1" presStyleLbl="parChTrans1D4" presStyleIdx="2" presStyleCnt="7"/>
      <dgm:spPr/>
      <dgm:t>
        <a:bodyPr/>
        <a:lstStyle/>
        <a:p>
          <a:endParaRPr lang="es-MX"/>
        </a:p>
      </dgm:t>
    </dgm:pt>
    <dgm:pt modelId="{4DDE6944-D8FB-4470-A7C0-A49FE143F4D1}" type="pres">
      <dgm:prSet presAssocID="{F0BB4386-6F51-4F6A-9682-18CCEBA7ECDC}" presName="connTx" presStyleLbl="parChTrans1D4" presStyleIdx="2" presStyleCnt="7"/>
      <dgm:spPr/>
      <dgm:t>
        <a:bodyPr/>
        <a:lstStyle/>
        <a:p>
          <a:endParaRPr lang="es-MX"/>
        </a:p>
      </dgm:t>
    </dgm:pt>
    <dgm:pt modelId="{C15B94F3-77BD-47AC-8065-09059AA6BCB0}" type="pres">
      <dgm:prSet presAssocID="{A7D2A306-670C-4207-B6DD-C5AF4CC94840}" presName="root2" presStyleCnt="0"/>
      <dgm:spPr/>
    </dgm:pt>
    <dgm:pt modelId="{8D9CD57E-AF58-499A-A95E-D7245A676C2E}" type="pres">
      <dgm:prSet presAssocID="{A7D2A306-670C-4207-B6DD-C5AF4CC94840}" presName="LevelTwoTextNode" presStyleLbl="node4" presStyleIdx="2" presStyleCnt="7" custScaleY="164835">
        <dgm:presLayoutVars>
          <dgm:chPref val="3"/>
        </dgm:presLayoutVars>
      </dgm:prSet>
      <dgm:spPr/>
      <dgm:t>
        <a:bodyPr/>
        <a:lstStyle/>
        <a:p>
          <a:endParaRPr lang="es-MX"/>
        </a:p>
      </dgm:t>
    </dgm:pt>
    <dgm:pt modelId="{BBBEF727-993B-46DD-9169-C6110E21F7AC}" type="pres">
      <dgm:prSet presAssocID="{A7D2A306-670C-4207-B6DD-C5AF4CC94840}" presName="level3hierChild" presStyleCnt="0"/>
      <dgm:spPr/>
    </dgm:pt>
    <dgm:pt modelId="{DBA8434E-1AB4-4795-A6A9-6EE0B20369CA}" type="pres">
      <dgm:prSet presAssocID="{703E8464-09FA-4B8F-AC09-8DDA5592BC07}" presName="conn2-1" presStyleLbl="parChTrans1D3" presStyleIdx="3" presStyleCnt="4"/>
      <dgm:spPr/>
      <dgm:t>
        <a:bodyPr/>
        <a:lstStyle/>
        <a:p>
          <a:endParaRPr lang="es-MX"/>
        </a:p>
      </dgm:t>
    </dgm:pt>
    <dgm:pt modelId="{637DB4CD-CB2C-48AF-B640-C24B3A0FCB03}" type="pres">
      <dgm:prSet presAssocID="{703E8464-09FA-4B8F-AC09-8DDA5592BC07}" presName="connTx" presStyleLbl="parChTrans1D3" presStyleIdx="3" presStyleCnt="4"/>
      <dgm:spPr/>
      <dgm:t>
        <a:bodyPr/>
        <a:lstStyle/>
        <a:p>
          <a:endParaRPr lang="es-MX"/>
        </a:p>
      </dgm:t>
    </dgm:pt>
    <dgm:pt modelId="{AB35E108-C7AE-45AC-AB09-1872F3489AD9}" type="pres">
      <dgm:prSet presAssocID="{7CBB1175-8A32-466B-B3E6-869245C56F93}" presName="root2" presStyleCnt="0"/>
      <dgm:spPr/>
    </dgm:pt>
    <dgm:pt modelId="{88E298D9-FF88-49E5-B2BF-88DB97CEBD03}" type="pres">
      <dgm:prSet presAssocID="{7CBB1175-8A32-466B-B3E6-869245C56F93}" presName="LevelTwoTextNode" presStyleLbl="node3" presStyleIdx="3" presStyleCnt="4">
        <dgm:presLayoutVars>
          <dgm:chPref val="3"/>
        </dgm:presLayoutVars>
      </dgm:prSet>
      <dgm:spPr/>
      <dgm:t>
        <a:bodyPr/>
        <a:lstStyle/>
        <a:p>
          <a:endParaRPr lang="es-MX"/>
        </a:p>
      </dgm:t>
    </dgm:pt>
    <dgm:pt modelId="{844B1496-4996-4701-B78F-3B7E7C2AF82B}" type="pres">
      <dgm:prSet presAssocID="{7CBB1175-8A32-466B-B3E6-869245C56F93}" presName="level3hierChild" presStyleCnt="0"/>
      <dgm:spPr/>
    </dgm:pt>
    <dgm:pt modelId="{8A7512F4-549E-489D-A9BA-6F018D6F85D2}" type="pres">
      <dgm:prSet presAssocID="{83E8FC48-4CC5-4FBF-86A0-00803AAF9797}" presName="conn2-1" presStyleLbl="parChTrans1D4" presStyleIdx="3" presStyleCnt="7"/>
      <dgm:spPr/>
      <dgm:t>
        <a:bodyPr/>
        <a:lstStyle/>
        <a:p>
          <a:endParaRPr lang="es-MX"/>
        </a:p>
      </dgm:t>
    </dgm:pt>
    <dgm:pt modelId="{3018742B-5CB2-4A5A-A74A-8EF2CF39BF5A}" type="pres">
      <dgm:prSet presAssocID="{83E8FC48-4CC5-4FBF-86A0-00803AAF9797}" presName="connTx" presStyleLbl="parChTrans1D4" presStyleIdx="3" presStyleCnt="7"/>
      <dgm:spPr/>
      <dgm:t>
        <a:bodyPr/>
        <a:lstStyle/>
        <a:p>
          <a:endParaRPr lang="es-MX"/>
        </a:p>
      </dgm:t>
    </dgm:pt>
    <dgm:pt modelId="{8D8EE9CB-E71E-4F07-AE10-DB0AE98FAB9B}" type="pres">
      <dgm:prSet presAssocID="{7AE5FD9D-D569-433D-960B-BD29F94B4F0E}" presName="root2" presStyleCnt="0"/>
      <dgm:spPr/>
    </dgm:pt>
    <dgm:pt modelId="{FEC193CF-10B1-47BB-8095-3B0C86736289}" type="pres">
      <dgm:prSet presAssocID="{7AE5FD9D-D569-433D-960B-BD29F94B4F0E}" presName="LevelTwoTextNode" presStyleLbl="node4" presStyleIdx="3" presStyleCnt="7">
        <dgm:presLayoutVars>
          <dgm:chPref val="3"/>
        </dgm:presLayoutVars>
      </dgm:prSet>
      <dgm:spPr/>
      <dgm:t>
        <a:bodyPr/>
        <a:lstStyle/>
        <a:p>
          <a:endParaRPr lang="es-MX"/>
        </a:p>
      </dgm:t>
    </dgm:pt>
    <dgm:pt modelId="{BB0F50A6-56B7-487E-B727-50C5BCD1E7B9}" type="pres">
      <dgm:prSet presAssocID="{7AE5FD9D-D569-433D-960B-BD29F94B4F0E}" presName="level3hierChild" presStyleCnt="0"/>
      <dgm:spPr/>
    </dgm:pt>
    <dgm:pt modelId="{08823135-9727-4F30-A71D-F9A2524F2EB4}" type="pres">
      <dgm:prSet presAssocID="{F732FCE7-16E8-4FA9-A440-35896831E97D}" presName="conn2-1" presStyleLbl="parChTrans1D4" presStyleIdx="4" presStyleCnt="7"/>
      <dgm:spPr/>
      <dgm:t>
        <a:bodyPr/>
        <a:lstStyle/>
        <a:p>
          <a:endParaRPr lang="es-MX"/>
        </a:p>
      </dgm:t>
    </dgm:pt>
    <dgm:pt modelId="{5EEA15DA-5CD3-491E-ABD6-3E66366B86C5}" type="pres">
      <dgm:prSet presAssocID="{F732FCE7-16E8-4FA9-A440-35896831E97D}" presName="connTx" presStyleLbl="parChTrans1D4" presStyleIdx="4" presStyleCnt="7"/>
      <dgm:spPr/>
      <dgm:t>
        <a:bodyPr/>
        <a:lstStyle/>
        <a:p>
          <a:endParaRPr lang="es-MX"/>
        </a:p>
      </dgm:t>
    </dgm:pt>
    <dgm:pt modelId="{95151194-B178-4A00-9773-960A4303B166}" type="pres">
      <dgm:prSet presAssocID="{FB2B3C40-0888-4575-83C5-0F5F6F5E85E7}" presName="root2" presStyleCnt="0"/>
      <dgm:spPr/>
    </dgm:pt>
    <dgm:pt modelId="{EC4A7F31-E03C-4DA5-A311-ED24CD093699}" type="pres">
      <dgm:prSet presAssocID="{FB2B3C40-0888-4575-83C5-0F5F6F5E85E7}" presName="LevelTwoTextNode" presStyleLbl="node4" presStyleIdx="4" presStyleCnt="7">
        <dgm:presLayoutVars>
          <dgm:chPref val="3"/>
        </dgm:presLayoutVars>
      </dgm:prSet>
      <dgm:spPr/>
      <dgm:t>
        <a:bodyPr/>
        <a:lstStyle/>
        <a:p>
          <a:endParaRPr lang="es-MX"/>
        </a:p>
      </dgm:t>
    </dgm:pt>
    <dgm:pt modelId="{087CC060-FEE3-430A-AA7C-0CD7641156A1}" type="pres">
      <dgm:prSet presAssocID="{FB2B3C40-0888-4575-83C5-0F5F6F5E85E7}" presName="level3hierChild" presStyleCnt="0"/>
      <dgm:spPr/>
    </dgm:pt>
    <dgm:pt modelId="{0B05104D-ACFB-489A-A740-EE03F235D6CD}" type="pres">
      <dgm:prSet presAssocID="{EDE7B358-73B4-4B19-B6FE-AE45612F94A6}" presName="conn2-1" presStyleLbl="parChTrans1D4" presStyleIdx="5" presStyleCnt="7"/>
      <dgm:spPr/>
      <dgm:t>
        <a:bodyPr/>
        <a:lstStyle/>
        <a:p>
          <a:endParaRPr lang="es-MX"/>
        </a:p>
      </dgm:t>
    </dgm:pt>
    <dgm:pt modelId="{6107179B-8660-4DD3-A8EB-B2F7C589FAB2}" type="pres">
      <dgm:prSet presAssocID="{EDE7B358-73B4-4B19-B6FE-AE45612F94A6}" presName="connTx" presStyleLbl="parChTrans1D4" presStyleIdx="5" presStyleCnt="7"/>
      <dgm:spPr/>
      <dgm:t>
        <a:bodyPr/>
        <a:lstStyle/>
        <a:p>
          <a:endParaRPr lang="es-MX"/>
        </a:p>
      </dgm:t>
    </dgm:pt>
    <dgm:pt modelId="{B5B1D0F2-D5F2-4F43-AD81-05A455661DBD}" type="pres">
      <dgm:prSet presAssocID="{B359C491-6A14-4D28-BAA3-3B27B22FE56A}" presName="root2" presStyleCnt="0"/>
      <dgm:spPr/>
    </dgm:pt>
    <dgm:pt modelId="{EC5BD7F3-F0F9-4B5E-967C-5188EF175B02}" type="pres">
      <dgm:prSet presAssocID="{B359C491-6A14-4D28-BAA3-3B27B22FE56A}" presName="LevelTwoTextNode" presStyleLbl="node4" presStyleIdx="5" presStyleCnt="7">
        <dgm:presLayoutVars>
          <dgm:chPref val="3"/>
        </dgm:presLayoutVars>
      </dgm:prSet>
      <dgm:spPr/>
      <dgm:t>
        <a:bodyPr/>
        <a:lstStyle/>
        <a:p>
          <a:endParaRPr lang="es-MX"/>
        </a:p>
      </dgm:t>
    </dgm:pt>
    <dgm:pt modelId="{AE22391E-EF21-47E1-9764-D2F3E5574A32}" type="pres">
      <dgm:prSet presAssocID="{B359C491-6A14-4D28-BAA3-3B27B22FE56A}" presName="level3hierChild" presStyleCnt="0"/>
      <dgm:spPr/>
    </dgm:pt>
    <dgm:pt modelId="{D5DDE6E4-D459-4FE3-8CFD-F1A6B154D26E}" type="pres">
      <dgm:prSet presAssocID="{B4A070DD-FC35-4585-B697-7B8892A413E6}" presName="conn2-1" presStyleLbl="parChTrans1D4" presStyleIdx="6" presStyleCnt="7"/>
      <dgm:spPr/>
      <dgm:t>
        <a:bodyPr/>
        <a:lstStyle/>
        <a:p>
          <a:endParaRPr lang="es-MX"/>
        </a:p>
      </dgm:t>
    </dgm:pt>
    <dgm:pt modelId="{048F78D7-EB23-4E8D-B780-F8B19CD79D15}" type="pres">
      <dgm:prSet presAssocID="{B4A070DD-FC35-4585-B697-7B8892A413E6}" presName="connTx" presStyleLbl="parChTrans1D4" presStyleIdx="6" presStyleCnt="7"/>
      <dgm:spPr/>
      <dgm:t>
        <a:bodyPr/>
        <a:lstStyle/>
        <a:p>
          <a:endParaRPr lang="es-MX"/>
        </a:p>
      </dgm:t>
    </dgm:pt>
    <dgm:pt modelId="{F1713E44-00D7-481B-B86E-5DD766EC4AC0}" type="pres">
      <dgm:prSet presAssocID="{A9715854-8509-4D2E-95D8-AC68D1488641}" presName="root2" presStyleCnt="0"/>
      <dgm:spPr/>
    </dgm:pt>
    <dgm:pt modelId="{32DAADF7-C455-4CA5-8A24-979C703A87E7}" type="pres">
      <dgm:prSet presAssocID="{A9715854-8509-4D2E-95D8-AC68D1488641}" presName="LevelTwoTextNode" presStyleLbl="node4" presStyleIdx="6" presStyleCnt="7" custScaleY="187196">
        <dgm:presLayoutVars>
          <dgm:chPref val="3"/>
        </dgm:presLayoutVars>
      </dgm:prSet>
      <dgm:spPr/>
      <dgm:t>
        <a:bodyPr/>
        <a:lstStyle/>
        <a:p>
          <a:endParaRPr lang="es-MX"/>
        </a:p>
      </dgm:t>
    </dgm:pt>
    <dgm:pt modelId="{A4E26D2A-C8EC-4CFB-8636-0537824F17E6}" type="pres">
      <dgm:prSet presAssocID="{A9715854-8509-4D2E-95D8-AC68D1488641}" presName="level3hierChild" presStyleCnt="0"/>
      <dgm:spPr/>
    </dgm:pt>
  </dgm:ptLst>
  <dgm:cxnLst>
    <dgm:cxn modelId="{0BD2756C-5716-4CC0-B436-3E0CE7BCAAAB}" type="presOf" srcId="{2D1D51A4-FFCE-43B6-895A-F0A11E3819B8}" destId="{8B942B65-EE54-45AC-BE69-26A8944A16EF}" srcOrd="0" destOrd="0" presId="urn:microsoft.com/office/officeart/2005/8/layout/hierarchy2"/>
    <dgm:cxn modelId="{AB19882B-9093-4455-99CB-F7F97DCC8E8B}" srcId="{B2B2E8D3-A25A-469B-BD9D-95B2FC061E3B}" destId="{04D4EA31-5573-4AAA-83E6-665084D9D613}" srcOrd="1" destOrd="0" parTransId="{3153731D-65F0-486C-9757-BB030F86DF5A}" sibTransId="{715B18B0-D2BB-4655-B2B9-1A352CE48400}"/>
    <dgm:cxn modelId="{5383B866-92C3-480F-945E-0DBD848AC7F9}" type="presOf" srcId="{B4A070DD-FC35-4585-B697-7B8892A413E6}" destId="{D5DDE6E4-D459-4FE3-8CFD-F1A6B154D26E}" srcOrd="0" destOrd="0" presId="urn:microsoft.com/office/officeart/2005/8/layout/hierarchy2"/>
    <dgm:cxn modelId="{7F2CECF9-D092-4792-9316-497AC599AC4F}" type="presOf" srcId="{2D1D51A4-FFCE-43B6-895A-F0A11E3819B8}" destId="{596E1000-CDB6-4D5E-B829-7F61953C5D06}" srcOrd="1" destOrd="0" presId="urn:microsoft.com/office/officeart/2005/8/layout/hierarchy2"/>
    <dgm:cxn modelId="{E2CD012E-0D07-4053-AAA0-0A3DB7DBEBE9}" type="presOf" srcId="{04D4EA31-5573-4AAA-83E6-665084D9D613}" destId="{719A0C63-2065-44AF-9944-8E0AFACA11B8}" srcOrd="0" destOrd="0" presId="urn:microsoft.com/office/officeart/2005/8/layout/hierarchy2"/>
    <dgm:cxn modelId="{2554604B-F30A-4AA0-8707-1AD6AB94278D}" type="presOf" srcId="{B4A070DD-FC35-4585-B697-7B8892A413E6}" destId="{048F78D7-EB23-4E8D-B780-F8B19CD79D15}" srcOrd="1" destOrd="0" presId="urn:microsoft.com/office/officeart/2005/8/layout/hierarchy2"/>
    <dgm:cxn modelId="{AB344CBC-E4AD-425B-BB8E-5D7EA3686BDA}" type="presOf" srcId="{83E8FC48-4CC5-4FBF-86A0-00803AAF9797}" destId="{8A7512F4-549E-489D-A9BA-6F018D6F85D2}" srcOrd="0" destOrd="0" presId="urn:microsoft.com/office/officeart/2005/8/layout/hierarchy2"/>
    <dgm:cxn modelId="{0E041BD8-7E4B-42AE-9B4B-79736B14DD3C}" type="presOf" srcId="{C9775181-2057-4512-BA4B-AE10FEF1A4F0}" destId="{72271E9D-EF7B-4D5B-BFCA-B5269259C4EA}" srcOrd="1" destOrd="0" presId="urn:microsoft.com/office/officeart/2005/8/layout/hierarchy2"/>
    <dgm:cxn modelId="{139071D0-C84E-4B5E-BF85-EF779F482E52}" type="presOf" srcId="{F732FCE7-16E8-4FA9-A440-35896831E97D}" destId="{08823135-9727-4F30-A71D-F9A2524F2EB4}" srcOrd="0" destOrd="0" presId="urn:microsoft.com/office/officeart/2005/8/layout/hierarchy2"/>
    <dgm:cxn modelId="{E2194783-8F36-4A6E-8798-7709C79A4E3C}" srcId="{B2B2E8D3-A25A-469B-BD9D-95B2FC061E3B}" destId="{7CBB1175-8A32-466B-B3E6-869245C56F93}" srcOrd="3" destOrd="0" parTransId="{703E8464-09FA-4B8F-AC09-8DDA5592BC07}" sibTransId="{F2F20345-1813-49D1-B1CF-E58150C53812}"/>
    <dgm:cxn modelId="{BAB07AFD-9C69-4AFC-AD19-FCF2F6634BC1}" srcId="{C5CBB195-D68D-4509-B45F-A762A6E4FCB5}" destId="{A7D2A306-670C-4207-B6DD-C5AF4CC94840}" srcOrd="0" destOrd="0" parTransId="{F0BB4386-6F51-4F6A-9682-18CCEBA7ECDC}" sibTransId="{DBAD0C08-581B-48AA-AC9B-CA7A2594A940}"/>
    <dgm:cxn modelId="{D344D8B6-1552-4BAB-839F-9F426B25659C}" srcId="{B2B2E8D3-A25A-469B-BD9D-95B2FC061E3B}" destId="{6D4C037F-027F-4652-B9E3-3764839F7BD9}" srcOrd="0" destOrd="0" parTransId="{7899AF5D-951A-46D1-896D-E748C8021303}" sibTransId="{1FB58CE2-19EA-43D4-BD45-3F2D40E2C839}"/>
    <dgm:cxn modelId="{C5CCFA42-973A-4DDC-AEA7-A87A12CFDE34}" type="presOf" srcId="{FCD29279-5B95-4C8C-AB88-739156D895F1}" destId="{9B1B4814-DD5E-49C5-8E9C-50A22265B1E1}" srcOrd="1" destOrd="0" presId="urn:microsoft.com/office/officeart/2005/8/layout/hierarchy2"/>
    <dgm:cxn modelId="{069EA62C-706D-4D4F-9DE5-7A28E9B4EA74}" srcId="{7CBB1175-8A32-466B-B3E6-869245C56F93}" destId="{B359C491-6A14-4D28-BAA3-3B27B22FE56A}" srcOrd="1" destOrd="0" parTransId="{EDE7B358-73B4-4B19-B6FE-AE45612F94A6}" sibTransId="{0CC9FDEA-9DCD-47CE-85B9-B4D18F91D330}"/>
    <dgm:cxn modelId="{949F7990-BF69-434B-A1D9-663CAE32977B}" type="presOf" srcId="{C5CBB195-D68D-4509-B45F-A762A6E4FCB5}" destId="{E6C6A820-0A3A-4FC5-836F-58526A081843}" srcOrd="0" destOrd="0" presId="urn:microsoft.com/office/officeart/2005/8/layout/hierarchy2"/>
    <dgm:cxn modelId="{40984837-5827-4C33-8A4F-A08F64DBCAF6}" srcId="{04D4EA31-5573-4AAA-83E6-665084D9D613}" destId="{A37C66BB-A1FF-498B-8DA5-84E8C2AEAAD8}" srcOrd="0" destOrd="0" parTransId="{C9775181-2057-4512-BA4B-AE10FEF1A4F0}" sibTransId="{5AD3D4D8-69C9-4D8A-8929-5A5E18A113EF}"/>
    <dgm:cxn modelId="{AE37EA84-C151-4229-94B9-8DE343D657D2}" srcId="{44CB4C21-3A78-4FED-A21E-CCDDA41B16A2}" destId="{B2B2E8D3-A25A-469B-BD9D-95B2FC061E3B}" srcOrd="0" destOrd="0" parTransId="{2D1D51A4-FFCE-43B6-895A-F0A11E3819B8}" sibTransId="{B739B05D-2EF4-461F-8177-CFD4417454EE}"/>
    <dgm:cxn modelId="{0551B953-470E-4E3F-8327-D3C5C03D932A}" type="presOf" srcId="{3153731D-65F0-486C-9757-BB030F86DF5A}" destId="{1D0B91F7-B6D2-4A13-92C7-04314EABC8AE}" srcOrd="0" destOrd="0" presId="urn:microsoft.com/office/officeart/2005/8/layout/hierarchy2"/>
    <dgm:cxn modelId="{196F0723-2425-44E4-B110-2AE0239D0EC1}" type="presOf" srcId="{FB2B3C40-0888-4575-83C5-0F5F6F5E85E7}" destId="{EC4A7F31-E03C-4DA5-A311-ED24CD093699}" srcOrd="0" destOrd="0" presId="urn:microsoft.com/office/officeart/2005/8/layout/hierarchy2"/>
    <dgm:cxn modelId="{475CEFAB-148B-487F-9A83-E707884BB28E}" type="presOf" srcId="{703E8464-09FA-4B8F-AC09-8DDA5592BC07}" destId="{DBA8434E-1AB4-4795-A6A9-6EE0B20369CA}" srcOrd="0" destOrd="0" presId="urn:microsoft.com/office/officeart/2005/8/layout/hierarchy2"/>
    <dgm:cxn modelId="{AAE6FC47-D3A1-4CE1-A656-FB1B06B66FA5}" type="presOf" srcId="{446D587D-9224-4CDA-917C-8DC143C10DBF}" destId="{4C0F5249-DB07-46F4-956C-67DCD508E3CB}" srcOrd="0" destOrd="0" presId="urn:microsoft.com/office/officeart/2005/8/layout/hierarchy2"/>
    <dgm:cxn modelId="{57EFCAA7-3675-4172-A664-B53A7DEE8920}" srcId="{6D4C037F-027F-4652-B9E3-3764839F7BD9}" destId="{69D00591-17F6-4FEB-9A02-942455DAEE95}" srcOrd="0" destOrd="0" parTransId="{446D587D-9224-4CDA-917C-8DC143C10DBF}" sibTransId="{17596046-BA9E-4A78-919D-AFCC2296116B}"/>
    <dgm:cxn modelId="{8DBD942D-FD02-439D-825C-E0E3A41F023C}" type="presOf" srcId="{C9775181-2057-4512-BA4B-AE10FEF1A4F0}" destId="{4977D39B-E436-4D4A-B3E4-A6F4E22FED9E}" srcOrd="0" destOrd="0" presId="urn:microsoft.com/office/officeart/2005/8/layout/hierarchy2"/>
    <dgm:cxn modelId="{1A6F35C8-EE55-4875-8CA9-1D409F6BCA4F}" type="presOf" srcId="{3153731D-65F0-486C-9757-BB030F86DF5A}" destId="{85E6A727-6C6C-4FE2-B3B1-4AC6D32E8BE1}" srcOrd="1" destOrd="0" presId="urn:microsoft.com/office/officeart/2005/8/layout/hierarchy2"/>
    <dgm:cxn modelId="{C3222DBC-0DCD-46A9-B73A-4C15DA456BBD}" type="presOf" srcId="{FCD29279-5B95-4C8C-AB88-739156D895F1}" destId="{56D51DD2-E97A-4BD4-9523-FE09EEEA242D}" srcOrd="0" destOrd="0" presId="urn:microsoft.com/office/officeart/2005/8/layout/hierarchy2"/>
    <dgm:cxn modelId="{B1C0A9D8-8B3F-4F82-B5CD-215451496642}" type="presOf" srcId="{69D00591-17F6-4FEB-9A02-942455DAEE95}" destId="{31B154E7-93BA-422F-BDCC-5F2D8B10A325}" srcOrd="0" destOrd="0" presId="urn:microsoft.com/office/officeart/2005/8/layout/hierarchy2"/>
    <dgm:cxn modelId="{C7425B42-0832-4CC2-86DD-3789CB821DC8}" srcId="{7AE5FD9D-D569-433D-960B-BD29F94B4F0E}" destId="{FB2B3C40-0888-4575-83C5-0F5F6F5E85E7}" srcOrd="0" destOrd="0" parTransId="{F732FCE7-16E8-4FA9-A440-35896831E97D}" sibTransId="{015B4CF5-F125-4EC9-949E-25563828C236}"/>
    <dgm:cxn modelId="{41342C14-94FA-4026-B825-6EA8D97EE44D}" type="presOf" srcId="{F0BB4386-6F51-4F6A-9682-18CCEBA7ECDC}" destId="{4DDE6944-D8FB-4470-A7C0-A49FE143F4D1}" srcOrd="1" destOrd="0" presId="urn:microsoft.com/office/officeart/2005/8/layout/hierarchy2"/>
    <dgm:cxn modelId="{A3B6BB52-EB58-4A1E-86AC-103E9547E7E0}" type="presOf" srcId="{A9715854-8509-4D2E-95D8-AC68D1488641}" destId="{32DAADF7-C455-4CA5-8A24-979C703A87E7}" srcOrd="0" destOrd="0" presId="urn:microsoft.com/office/officeart/2005/8/layout/hierarchy2"/>
    <dgm:cxn modelId="{B89EAAAB-D8F1-4FA6-8DD9-DD1E78B34D8A}" type="presOf" srcId="{A37C66BB-A1FF-498B-8DA5-84E8C2AEAAD8}" destId="{92242C75-1D28-409D-9B16-BFF71303130C}" srcOrd="0" destOrd="0" presId="urn:microsoft.com/office/officeart/2005/8/layout/hierarchy2"/>
    <dgm:cxn modelId="{93862842-68BA-4127-AB7F-8FE148B48448}" srcId="{96C6FDCC-0F2C-4C4F-9E73-2CC37A2B31FE}" destId="{44CB4C21-3A78-4FED-A21E-CCDDA41B16A2}" srcOrd="0" destOrd="0" parTransId="{588DE55E-B88F-4617-A8F8-4767185C51F4}" sibTransId="{9AC1F2EE-3731-405C-BE57-357E35AD4942}"/>
    <dgm:cxn modelId="{E88084F6-D26A-4B93-91F4-A6F8812041F4}" type="presOf" srcId="{B359C491-6A14-4D28-BAA3-3B27B22FE56A}" destId="{EC5BD7F3-F0F9-4B5E-967C-5188EF175B02}" srcOrd="0" destOrd="0" presId="urn:microsoft.com/office/officeart/2005/8/layout/hierarchy2"/>
    <dgm:cxn modelId="{F8762BD1-955F-47BA-9C7C-D42DE33A25E4}" type="presOf" srcId="{B2B2E8D3-A25A-469B-BD9D-95B2FC061E3B}" destId="{1F0DD72E-A7FD-41FF-AC98-DFB58261EA48}" srcOrd="0" destOrd="0" presId="urn:microsoft.com/office/officeart/2005/8/layout/hierarchy2"/>
    <dgm:cxn modelId="{A16032DF-73F3-4BA0-82EC-305956CF5644}" srcId="{7CBB1175-8A32-466B-B3E6-869245C56F93}" destId="{7AE5FD9D-D569-433D-960B-BD29F94B4F0E}" srcOrd="0" destOrd="0" parTransId="{83E8FC48-4CC5-4FBF-86A0-00803AAF9797}" sibTransId="{F68C53C4-D736-4F2F-80B3-E4721468F94C}"/>
    <dgm:cxn modelId="{291D1E5F-1E51-46A9-8C9D-4F1A85AE1D5C}" type="presOf" srcId="{F732FCE7-16E8-4FA9-A440-35896831E97D}" destId="{5EEA15DA-5CD3-491E-ABD6-3E66366B86C5}" srcOrd="1" destOrd="0" presId="urn:microsoft.com/office/officeart/2005/8/layout/hierarchy2"/>
    <dgm:cxn modelId="{09364430-41CC-424C-8C48-51767AAD5DD8}" type="presOf" srcId="{7899AF5D-951A-46D1-896D-E748C8021303}" destId="{2DC6C0ED-D833-4D29-9564-8FF80B215B96}" srcOrd="1" destOrd="0" presId="urn:microsoft.com/office/officeart/2005/8/layout/hierarchy2"/>
    <dgm:cxn modelId="{6BA4D3C2-FF40-430F-9179-422D60639952}" type="presOf" srcId="{96C6FDCC-0F2C-4C4F-9E73-2CC37A2B31FE}" destId="{2839D513-9238-4925-929A-C6CD07367686}" srcOrd="0" destOrd="0" presId="urn:microsoft.com/office/officeart/2005/8/layout/hierarchy2"/>
    <dgm:cxn modelId="{A5BE1705-FC42-4ABB-86CD-6AAF364D63A8}" srcId="{B2B2E8D3-A25A-469B-BD9D-95B2FC061E3B}" destId="{C5CBB195-D68D-4509-B45F-A762A6E4FCB5}" srcOrd="2" destOrd="0" parTransId="{FCD29279-5B95-4C8C-AB88-739156D895F1}" sibTransId="{97BAC91E-6304-4E50-B5B0-FBFAE14C6F5A}"/>
    <dgm:cxn modelId="{B1148575-331B-48B7-A23D-0098EA6E9F72}" type="presOf" srcId="{7CBB1175-8A32-466B-B3E6-869245C56F93}" destId="{88E298D9-FF88-49E5-B2BF-88DB97CEBD03}" srcOrd="0" destOrd="0" presId="urn:microsoft.com/office/officeart/2005/8/layout/hierarchy2"/>
    <dgm:cxn modelId="{1666421A-C576-4331-918A-1D93C8894B2A}" type="presOf" srcId="{6D4C037F-027F-4652-B9E3-3764839F7BD9}" destId="{B87061F3-F325-4CEA-987A-0955A9EDDF40}" srcOrd="0" destOrd="0" presId="urn:microsoft.com/office/officeart/2005/8/layout/hierarchy2"/>
    <dgm:cxn modelId="{F8DF77A8-5A03-4F9C-84BD-E6821C6FE617}" type="presOf" srcId="{703E8464-09FA-4B8F-AC09-8DDA5592BC07}" destId="{637DB4CD-CB2C-48AF-B640-C24B3A0FCB03}" srcOrd="1" destOrd="0" presId="urn:microsoft.com/office/officeart/2005/8/layout/hierarchy2"/>
    <dgm:cxn modelId="{D0851E0B-994E-429A-BB7E-D9982C65550E}" type="presOf" srcId="{7899AF5D-951A-46D1-896D-E748C8021303}" destId="{BA54B9A2-187C-4A32-8F11-773197A99A72}" srcOrd="0" destOrd="0" presId="urn:microsoft.com/office/officeart/2005/8/layout/hierarchy2"/>
    <dgm:cxn modelId="{F3F0F414-330B-49CD-8042-9A017EF67F13}" type="presOf" srcId="{A7D2A306-670C-4207-B6DD-C5AF4CC94840}" destId="{8D9CD57E-AF58-499A-A95E-D7245A676C2E}" srcOrd="0" destOrd="0" presId="urn:microsoft.com/office/officeart/2005/8/layout/hierarchy2"/>
    <dgm:cxn modelId="{D54D721E-2846-435B-8891-5A878A5B6B23}" type="presOf" srcId="{44CB4C21-3A78-4FED-A21E-CCDDA41B16A2}" destId="{0AA300FD-1C32-43AA-81AB-6D5C153AF1BB}" srcOrd="0" destOrd="0" presId="urn:microsoft.com/office/officeart/2005/8/layout/hierarchy2"/>
    <dgm:cxn modelId="{72F165C0-2DC9-4B60-AAC7-8C5212FBAE60}" type="presOf" srcId="{7AE5FD9D-D569-433D-960B-BD29F94B4F0E}" destId="{FEC193CF-10B1-47BB-8095-3B0C86736289}" srcOrd="0" destOrd="0" presId="urn:microsoft.com/office/officeart/2005/8/layout/hierarchy2"/>
    <dgm:cxn modelId="{ECDCA4C0-C6DF-4990-9AB7-B9C85332B063}" type="presOf" srcId="{EDE7B358-73B4-4B19-B6FE-AE45612F94A6}" destId="{0B05104D-ACFB-489A-A740-EE03F235D6CD}" srcOrd="0" destOrd="0" presId="urn:microsoft.com/office/officeart/2005/8/layout/hierarchy2"/>
    <dgm:cxn modelId="{D7E3868F-CA4C-4316-A934-1A6A16C7E8CD}" type="presOf" srcId="{83E8FC48-4CC5-4FBF-86A0-00803AAF9797}" destId="{3018742B-5CB2-4A5A-A74A-8EF2CF39BF5A}" srcOrd="1" destOrd="0" presId="urn:microsoft.com/office/officeart/2005/8/layout/hierarchy2"/>
    <dgm:cxn modelId="{1326C4BD-C0EB-41EC-87BA-4EB278CF72F0}" srcId="{B359C491-6A14-4D28-BAA3-3B27B22FE56A}" destId="{A9715854-8509-4D2E-95D8-AC68D1488641}" srcOrd="0" destOrd="0" parTransId="{B4A070DD-FC35-4585-B697-7B8892A413E6}" sibTransId="{3F7FF378-1E1E-49DF-861C-65936BFF9A22}"/>
    <dgm:cxn modelId="{D4414049-8AAE-4A6D-97AF-84A8A201B8AF}" type="presOf" srcId="{446D587D-9224-4CDA-917C-8DC143C10DBF}" destId="{153F7CF0-B609-43FF-B68E-4BEAAC861BDE}" srcOrd="1" destOrd="0" presId="urn:microsoft.com/office/officeart/2005/8/layout/hierarchy2"/>
    <dgm:cxn modelId="{49C3CB06-B61B-463F-BB03-C8D3A53A480C}" type="presOf" srcId="{F0BB4386-6F51-4F6A-9682-18CCEBA7ECDC}" destId="{8B5659A3-D3C1-499C-9530-AB26245C3345}" srcOrd="0" destOrd="0" presId="urn:microsoft.com/office/officeart/2005/8/layout/hierarchy2"/>
    <dgm:cxn modelId="{D5A2AAE4-3B17-4AAD-B073-3ED602AF6FC7}" type="presOf" srcId="{EDE7B358-73B4-4B19-B6FE-AE45612F94A6}" destId="{6107179B-8660-4DD3-A8EB-B2F7C589FAB2}" srcOrd="1" destOrd="0" presId="urn:microsoft.com/office/officeart/2005/8/layout/hierarchy2"/>
    <dgm:cxn modelId="{9175D8DB-AF7D-4D79-9D69-5C1DB593E53F}" type="presParOf" srcId="{2839D513-9238-4925-929A-C6CD07367686}" destId="{374F6962-A680-45A2-A1CD-8EA17B7E3027}" srcOrd="0" destOrd="0" presId="urn:microsoft.com/office/officeart/2005/8/layout/hierarchy2"/>
    <dgm:cxn modelId="{7AC7CDCF-0170-4E87-9D03-11CA294E5ADD}" type="presParOf" srcId="{374F6962-A680-45A2-A1CD-8EA17B7E3027}" destId="{0AA300FD-1C32-43AA-81AB-6D5C153AF1BB}" srcOrd="0" destOrd="0" presId="urn:microsoft.com/office/officeart/2005/8/layout/hierarchy2"/>
    <dgm:cxn modelId="{A03D317D-F093-4E20-BDAC-F7C95423D401}" type="presParOf" srcId="{374F6962-A680-45A2-A1CD-8EA17B7E3027}" destId="{68C0207F-F569-4121-BAB0-135315586093}" srcOrd="1" destOrd="0" presId="urn:microsoft.com/office/officeart/2005/8/layout/hierarchy2"/>
    <dgm:cxn modelId="{E7CA3E7D-87E4-47A1-A90B-A6E6E8F615D8}" type="presParOf" srcId="{68C0207F-F569-4121-BAB0-135315586093}" destId="{8B942B65-EE54-45AC-BE69-26A8944A16EF}" srcOrd="0" destOrd="0" presId="urn:microsoft.com/office/officeart/2005/8/layout/hierarchy2"/>
    <dgm:cxn modelId="{A82BA325-5C87-4B04-BC60-CE6FD4AD7485}" type="presParOf" srcId="{8B942B65-EE54-45AC-BE69-26A8944A16EF}" destId="{596E1000-CDB6-4D5E-B829-7F61953C5D06}" srcOrd="0" destOrd="0" presId="urn:microsoft.com/office/officeart/2005/8/layout/hierarchy2"/>
    <dgm:cxn modelId="{E92C4A97-3C5A-4A5F-A8B8-DFB9780A4A49}" type="presParOf" srcId="{68C0207F-F569-4121-BAB0-135315586093}" destId="{C05DC5BC-5B7B-4AB5-9786-AC935A967437}" srcOrd="1" destOrd="0" presId="urn:microsoft.com/office/officeart/2005/8/layout/hierarchy2"/>
    <dgm:cxn modelId="{3FA09719-8F26-4FE5-84D1-A005BF4FF7D8}" type="presParOf" srcId="{C05DC5BC-5B7B-4AB5-9786-AC935A967437}" destId="{1F0DD72E-A7FD-41FF-AC98-DFB58261EA48}" srcOrd="0" destOrd="0" presId="urn:microsoft.com/office/officeart/2005/8/layout/hierarchy2"/>
    <dgm:cxn modelId="{A29251C7-8CD4-4CCD-A06B-D367B8140D36}" type="presParOf" srcId="{C05DC5BC-5B7B-4AB5-9786-AC935A967437}" destId="{CC51E4F2-B2C6-41C1-BF42-97A7270C2989}" srcOrd="1" destOrd="0" presId="urn:microsoft.com/office/officeart/2005/8/layout/hierarchy2"/>
    <dgm:cxn modelId="{F03C4DF5-37D8-40D1-8B79-02D8A164F435}" type="presParOf" srcId="{CC51E4F2-B2C6-41C1-BF42-97A7270C2989}" destId="{BA54B9A2-187C-4A32-8F11-773197A99A72}" srcOrd="0" destOrd="0" presId="urn:microsoft.com/office/officeart/2005/8/layout/hierarchy2"/>
    <dgm:cxn modelId="{6EACE6B6-4132-4718-90DE-766323ADBED7}" type="presParOf" srcId="{BA54B9A2-187C-4A32-8F11-773197A99A72}" destId="{2DC6C0ED-D833-4D29-9564-8FF80B215B96}" srcOrd="0" destOrd="0" presId="urn:microsoft.com/office/officeart/2005/8/layout/hierarchy2"/>
    <dgm:cxn modelId="{1258E215-4457-458C-ADB1-0ACD1CE38596}" type="presParOf" srcId="{CC51E4F2-B2C6-41C1-BF42-97A7270C2989}" destId="{900D7042-00E8-43AA-A1AD-950987CF5971}" srcOrd="1" destOrd="0" presId="urn:microsoft.com/office/officeart/2005/8/layout/hierarchy2"/>
    <dgm:cxn modelId="{AF3E8D38-33E4-4F9C-B03B-5C69C4C70A5D}" type="presParOf" srcId="{900D7042-00E8-43AA-A1AD-950987CF5971}" destId="{B87061F3-F325-4CEA-987A-0955A9EDDF40}" srcOrd="0" destOrd="0" presId="urn:microsoft.com/office/officeart/2005/8/layout/hierarchy2"/>
    <dgm:cxn modelId="{7C74C299-2DA1-49DD-9A4F-00B8153B8B14}" type="presParOf" srcId="{900D7042-00E8-43AA-A1AD-950987CF5971}" destId="{16A34816-09B5-4A1A-A5B1-DC60ACF1D7B7}" srcOrd="1" destOrd="0" presId="urn:microsoft.com/office/officeart/2005/8/layout/hierarchy2"/>
    <dgm:cxn modelId="{8142A1C6-AFC4-4033-9931-0187F0BAB45E}" type="presParOf" srcId="{16A34816-09B5-4A1A-A5B1-DC60ACF1D7B7}" destId="{4C0F5249-DB07-46F4-956C-67DCD508E3CB}" srcOrd="0" destOrd="0" presId="urn:microsoft.com/office/officeart/2005/8/layout/hierarchy2"/>
    <dgm:cxn modelId="{07EC34F1-F0DB-41F4-A93B-F470E3F1141A}" type="presParOf" srcId="{4C0F5249-DB07-46F4-956C-67DCD508E3CB}" destId="{153F7CF0-B609-43FF-B68E-4BEAAC861BDE}" srcOrd="0" destOrd="0" presId="urn:microsoft.com/office/officeart/2005/8/layout/hierarchy2"/>
    <dgm:cxn modelId="{D4D46FD4-5DF3-4314-9129-98E5CFEF1530}" type="presParOf" srcId="{16A34816-09B5-4A1A-A5B1-DC60ACF1D7B7}" destId="{6B1DCD40-8D77-4CC9-9F7B-9F29DA26347C}" srcOrd="1" destOrd="0" presId="urn:microsoft.com/office/officeart/2005/8/layout/hierarchy2"/>
    <dgm:cxn modelId="{11C9851C-97FB-4B45-B15F-FB415B72FBDB}" type="presParOf" srcId="{6B1DCD40-8D77-4CC9-9F7B-9F29DA26347C}" destId="{31B154E7-93BA-422F-BDCC-5F2D8B10A325}" srcOrd="0" destOrd="0" presId="urn:microsoft.com/office/officeart/2005/8/layout/hierarchy2"/>
    <dgm:cxn modelId="{E6A6DC25-58EA-42E7-B159-3FA885BDB07F}" type="presParOf" srcId="{6B1DCD40-8D77-4CC9-9F7B-9F29DA26347C}" destId="{58823D25-E7DF-4829-A6E9-B97BD80424CD}" srcOrd="1" destOrd="0" presId="urn:microsoft.com/office/officeart/2005/8/layout/hierarchy2"/>
    <dgm:cxn modelId="{66539397-16DB-441A-B19B-52A5B710E97F}" type="presParOf" srcId="{CC51E4F2-B2C6-41C1-BF42-97A7270C2989}" destId="{1D0B91F7-B6D2-4A13-92C7-04314EABC8AE}" srcOrd="2" destOrd="0" presId="urn:microsoft.com/office/officeart/2005/8/layout/hierarchy2"/>
    <dgm:cxn modelId="{EEDF4505-D134-483F-B9BB-6485C4BDDEF7}" type="presParOf" srcId="{1D0B91F7-B6D2-4A13-92C7-04314EABC8AE}" destId="{85E6A727-6C6C-4FE2-B3B1-4AC6D32E8BE1}" srcOrd="0" destOrd="0" presId="urn:microsoft.com/office/officeart/2005/8/layout/hierarchy2"/>
    <dgm:cxn modelId="{70C53472-5A27-463F-9F37-31EB9F86FF3A}" type="presParOf" srcId="{CC51E4F2-B2C6-41C1-BF42-97A7270C2989}" destId="{F74C1B55-434B-48DC-82D7-410632449142}" srcOrd="3" destOrd="0" presId="urn:microsoft.com/office/officeart/2005/8/layout/hierarchy2"/>
    <dgm:cxn modelId="{58E3A656-8000-4780-9973-89453A74EA5A}" type="presParOf" srcId="{F74C1B55-434B-48DC-82D7-410632449142}" destId="{719A0C63-2065-44AF-9944-8E0AFACA11B8}" srcOrd="0" destOrd="0" presId="urn:microsoft.com/office/officeart/2005/8/layout/hierarchy2"/>
    <dgm:cxn modelId="{4415FE26-3590-4CE5-9E55-D023CEB5FFB2}" type="presParOf" srcId="{F74C1B55-434B-48DC-82D7-410632449142}" destId="{C5EE2FA3-99BA-4938-AEC7-34E159EBFA38}" srcOrd="1" destOrd="0" presId="urn:microsoft.com/office/officeart/2005/8/layout/hierarchy2"/>
    <dgm:cxn modelId="{2F797A7F-6D3D-432A-BAEF-E2AB1D71A1F1}" type="presParOf" srcId="{C5EE2FA3-99BA-4938-AEC7-34E159EBFA38}" destId="{4977D39B-E436-4D4A-B3E4-A6F4E22FED9E}" srcOrd="0" destOrd="0" presId="urn:microsoft.com/office/officeart/2005/8/layout/hierarchy2"/>
    <dgm:cxn modelId="{15E9C0A6-069F-4DC5-9EE1-9840004C1F37}" type="presParOf" srcId="{4977D39B-E436-4D4A-B3E4-A6F4E22FED9E}" destId="{72271E9D-EF7B-4D5B-BFCA-B5269259C4EA}" srcOrd="0" destOrd="0" presId="urn:microsoft.com/office/officeart/2005/8/layout/hierarchy2"/>
    <dgm:cxn modelId="{C5646795-314A-47FD-A189-1B1B9791B6B6}" type="presParOf" srcId="{C5EE2FA3-99BA-4938-AEC7-34E159EBFA38}" destId="{7D5C4F4A-055E-4D14-B7AB-1DCAA63CAE32}" srcOrd="1" destOrd="0" presId="urn:microsoft.com/office/officeart/2005/8/layout/hierarchy2"/>
    <dgm:cxn modelId="{49FD6F24-1DFD-4A77-84F2-F2CE46E5015A}" type="presParOf" srcId="{7D5C4F4A-055E-4D14-B7AB-1DCAA63CAE32}" destId="{92242C75-1D28-409D-9B16-BFF71303130C}" srcOrd="0" destOrd="0" presId="urn:microsoft.com/office/officeart/2005/8/layout/hierarchy2"/>
    <dgm:cxn modelId="{2FF6F642-E1F8-446B-8901-A2019E7C0E4B}" type="presParOf" srcId="{7D5C4F4A-055E-4D14-B7AB-1DCAA63CAE32}" destId="{A4FBFE69-25AB-4252-A327-DB0CDCDDED3C}" srcOrd="1" destOrd="0" presId="urn:microsoft.com/office/officeart/2005/8/layout/hierarchy2"/>
    <dgm:cxn modelId="{2850D014-2FEE-4729-8C8B-EE83B208FF47}" type="presParOf" srcId="{CC51E4F2-B2C6-41C1-BF42-97A7270C2989}" destId="{56D51DD2-E97A-4BD4-9523-FE09EEEA242D}" srcOrd="4" destOrd="0" presId="urn:microsoft.com/office/officeart/2005/8/layout/hierarchy2"/>
    <dgm:cxn modelId="{91EA6637-256A-467F-847F-B0F1D35B1117}" type="presParOf" srcId="{56D51DD2-E97A-4BD4-9523-FE09EEEA242D}" destId="{9B1B4814-DD5E-49C5-8E9C-50A22265B1E1}" srcOrd="0" destOrd="0" presId="urn:microsoft.com/office/officeart/2005/8/layout/hierarchy2"/>
    <dgm:cxn modelId="{2E633EE0-55B8-44FC-BDCB-4209138B056C}" type="presParOf" srcId="{CC51E4F2-B2C6-41C1-BF42-97A7270C2989}" destId="{922666AB-AE26-49D1-98ED-79350E4C24D2}" srcOrd="5" destOrd="0" presId="urn:microsoft.com/office/officeart/2005/8/layout/hierarchy2"/>
    <dgm:cxn modelId="{405631CA-6662-4412-B6FE-941B72183EAF}" type="presParOf" srcId="{922666AB-AE26-49D1-98ED-79350E4C24D2}" destId="{E6C6A820-0A3A-4FC5-836F-58526A081843}" srcOrd="0" destOrd="0" presId="urn:microsoft.com/office/officeart/2005/8/layout/hierarchy2"/>
    <dgm:cxn modelId="{8AC138C6-5895-47CB-A6B8-93831298ACE2}" type="presParOf" srcId="{922666AB-AE26-49D1-98ED-79350E4C24D2}" destId="{477E08A4-7C6D-4279-8D59-377FAD936345}" srcOrd="1" destOrd="0" presId="urn:microsoft.com/office/officeart/2005/8/layout/hierarchy2"/>
    <dgm:cxn modelId="{CB889FCD-26D8-41C3-9BCC-AD12A5731F0D}" type="presParOf" srcId="{477E08A4-7C6D-4279-8D59-377FAD936345}" destId="{8B5659A3-D3C1-499C-9530-AB26245C3345}" srcOrd="0" destOrd="0" presId="urn:microsoft.com/office/officeart/2005/8/layout/hierarchy2"/>
    <dgm:cxn modelId="{E02362BB-0EEE-40F5-9EA4-CD197B42533D}" type="presParOf" srcId="{8B5659A3-D3C1-499C-9530-AB26245C3345}" destId="{4DDE6944-D8FB-4470-A7C0-A49FE143F4D1}" srcOrd="0" destOrd="0" presId="urn:microsoft.com/office/officeart/2005/8/layout/hierarchy2"/>
    <dgm:cxn modelId="{C1A19AAE-78AA-4A99-A635-83628E3BBC7E}" type="presParOf" srcId="{477E08A4-7C6D-4279-8D59-377FAD936345}" destId="{C15B94F3-77BD-47AC-8065-09059AA6BCB0}" srcOrd="1" destOrd="0" presId="urn:microsoft.com/office/officeart/2005/8/layout/hierarchy2"/>
    <dgm:cxn modelId="{9B00DB8C-A7CC-4E28-AA48-902BD1FEECE6}" type="presParOf" srcId="{C15B94F3-77BD-47AC-8065-09059AA6BCB0}" destId="{8D9CD57E-AF58-499A-A95E-D7245A676C2E}" srcOrd="0" destOrd="0" presId="urn:microsoft.com/office/officeart/2005/8/layout/hierarchy2"/>
    <dgm:cxn modelId="{024A8277-5A28-46BC-A0AB-0324ACAE2234}" type="presParOf" srcId="{C15B94F3-77BD-47AC-8065-09059AA6BCB0}" destId="{BBBEF727-993B-46DD-9169-C6110E21F7AC}" srcOrd="1" destOrd="0" presId="urn:microsoft.com/office/officeart/2005/8/layout/hierarchy2"/>
    <dgm:cxn modelId="{2D0DA1D6-D7FF-4711-B2F5-EC89EDC382EE}" type="presParOf" srcId="{CC51E4F2-B2C6-41C1-BF42-97A7270C2989}" destId="{DBA8434E-1AB4-4795-A6A9-6EE0B20369CA}" srcOrd="6" destOrd="0" presId="urn:microsoft.com/office/officeart/2005/8/layout/hierarchy2"/>
    <dgm:cxn modelId="{72F11BCB-68EC-44C5-949D-3A22EBC207AA}" type="presParOf" srcId="{DBA8434E-1AB4-4795-A6A9-6EE0B20369CA}" destId="{637DB4CD-CB2C-48AF-B640-C24B3A0FCB03}" srcOrd="0" destOrd="0" presId="urn:microsoft.com/office/officeart/2005/8/layout/hierarchy2"/>
    <dgm:cxn modelId="{95738538-23F5-4F6C-B4F8-00118FA0BA13}" type="presParOf" srcId="{CC51E4F2-B2C6-41C1-BF42-97A7270C2989}" destId="{AB35E108-C7AE-45AC-AB09-1872F3489AD9}" srcOrd="7" destOrd="0" presId="urn:microsoft.com/office/officeart/2005/8/layout/hierarchy2"/>
    <dgm:cxn modelId="{F1760D21-11C9-45B0-B431-7A50D13AD539}" type="presParOf" srcId="{AB35E108-C7AE-45AC-AB09-1872F3489AD9}" destId="{88E298D9-FF88-49E5-B2BF-88DB97CEBD03}" srcOrd="0" destOrd="0" presId="urn:microsoft.com/office/officeart/2005/8/layout/hierarchy2"/>
    <dgm:cxn modelId="{8D681454-BBFC-44DE-A22E-56523B819609}" type="presParOf" srcId="{AB35E108-C7AE-45AC-AB09-1872F3489AD9}" destId="{844B1496-4996-4701-B78F-3B7E7C2AF82B}" srcOrd="1" destOrd="0" presId="urn:microsoft.com/office/officeart/2005/8/layout/hierarchy2"/>
    <dgm:cxn modelId="{CCFF56D0-B0A5-4142-A945-13EF0CCCDB1D}" type="presParOf" srcId="{844B1496-4996-4701-B78F-3B7E7C2AF82B}" destId="{8A7512F4-549E-489D-A9BA-6F018D6F85D2}" srcOrd="0" destOrd="0" presId="urn:microsoft.com/office/officeart/2005/8/layout/hierarchy2"/>
    <dgm:cxn modelId="{80BF3F80-FB08-4DBB-B9E9-9A78D1C70444}" type="presParOf" srcId="{8A7512F4-549E-489D-A9BA-6F018D6F85D2}" destId="{3018742B-5CB2-4A5A-A74A-8EF2CF39BF5A}" srcOrd="0" destOrd="0" presId="urn:microsoft.com/office/officeart/2005/8/layout/hierarchy2"/>
    <dgm:cxn modelId="{3BDEA0BC-7251-4177-8E96-DA3D54E4B0BD}" type="presParOf" srcId="{844B1496-4996-4701-B78F-3B7E7C2AF82B}" destId="{8D8EE9CB-E71E-4F07-AE10-DB0AE98FAB9B}" srcOrd="1" destOrd="0" presId="urn:microsoft.com/office/officeart/2005/8/layout/hierarchy2"/>
    <dgm:cxn modelId="{D67BC589-5AE5-43DA-B8FA-9782D616C805}" type="presParOf" srcId="{8D8EE9CB-E71E-4F07-AE10-DB0AE98FAB9B}" destId="{FEC193CF-10B1-47BB-8095-3B0C86736289}" srcOrd="0" destOrd="0" presId="urn:microsoft.com/office/officeart/2005/8/layout/hierarchy2"/>
    <dgm:cxn modelId="{7E15711E-74A0-49FC-A9BF-10C000B7DD91}" type="presParOf" srcId="{8D8EE9CB-E71E-4F07-AE10-DB0AE98FAB9B}" destId="{BB0F50A6-56B7-487E-B727-50C5BCD1E7B9}" srcOrd="1" destOrd="0" presId="urn:microsoft.com/office/officeart/2005/8/layout/hierarchy2"/>
    <dgm:cxn modelId="{887C68EC-85F6-419C-BF16-836C35B10FBA}" type="presParOf" srcId="{BB0F50A6-56B7-487E-B727-50C5BCD1E7B9}" destId="{08823135-9727-4F30-A71D-F9A2524F2EB4}" srcOrd="0" destOrd="0" presId="urn:microsoft.com/office/officeart/2005/8/layout/hierarchy2"/>
    <dgm:cxn modelId="{6556B1D5-22BF-45F7-8A02-65DEB53928B9}" type="presParOf" srcId="{08823135-9727-4F30-A71D-F9A2524F2EB4}" destId="{5EEA15DA-5CD3-491E-ABD6-3E66366B86C5}" srcOrd="0" destOrd="0" presId="urn:microsoft.com/office/officeart/2005/8/layout/hierarchy2"/>
    <dgm:cxn modelId="{DB1A0760-86E2-40EC-8305-C56141F2C54D}" type="presParOf" srcId="{BB0F50A6-56B7-487E-B727-50C5BCD1E7B9}" destId="{95151194-B178-4A00-9773-960A4303B166}" srcOrd="1" destOrd="0" presId="urn:microsoft.com/office/officeart/2005/8/layout/hierarchy2"/>
    <dgm:cxn modelId="{79E529CC-EB29-4D39-8094-2477007B4C5A}" type="presParOf" srcId="{95151194-B178-4A00-9773-960A4303B166}" destId="{EC4A7F31-E03C-4DA5-A311-ED24CD093699}" srcOrd="0" destOrd="0" presId="urn:microsoft.com/office/officeart/2005/8/layout/hierarchy2"/>
    <dgm:cxn modelId="{EE41ABE2-CE80-44D0-9132-9A3BBD897827}" type="presParOf" srcId="{95151194-B178-4A00-9773-960A4303B166}" destId="{087CC060-FEE3-430A-AA7C-0CD7641156A1}" srcOrd="1" destOrd="0" presId="urn:microsoft.com/office/officeart/2005/8/layout/hierarchy2"/>
    <dgm:cxn modelId="{9CFA9F11-112A-4F0B-8019-B101F8D7C5C9}" type="presParOf" srcId="{844B1496-4996-4701-B78F-3B7E7C2AF82B}" destId="{0B05104D-ACFB-489A-A740-EE03F235D6CD}" srcOrd="2" destOrd="0" presId="urn:microsoft.com/office/officeart/2005/8/layout/hierarchy2"/>
    <dgm:cxn modelId="{A19F794B-1357-4187-AF14-12C7227AC8E5}" type="presParOf" srcId="{0B05104D-ACFB-489A-A740-EE03F235D6CD}" destId="{6107179B-8660-4DD3-A8EB-B2F7C589FAB2}" srcOrd="0" destOrd="0" presId="urn:microsoft.com/office/officeart/2005/8/layout/hierarchy2"/>
    <dgm:cxn modelId="{FB64EB5E-9288-4D50-9488-74E4F8EDBEBE}" type="presParOf" srcId="{844B1496-4996-4701-B78F-3B7E7C2AF82B}" destId="{B5B1D0F2-D5F2-4F43-AD81-05A455661DBD}" srcOrd="3" destOrd="0" presId="urn:microsoft.com/office/officeart/2005/8/layout/hierarchy2"/>
    <dgm:cxn modelId="{120535F2-758D-4B60-BA5E-92056522ADEC}" type="presParOf" srcId="{B5B1D0F2-D5F2-4F43-AD81-05A455661DBD}" destId="{EC5BD7F3-F0F9-4B5E-967C-5188EF175B02}" srcOrd="0" destOrd="0" presId="urn:microsoft.com/office/officeart/2005/8/layout/hierarchy2"/>
    <dgm:cxn modelId="{87394548-1C1B-4181-91E9-9F84C6351C10}" type="presParOf" srcId="{B5B1D0F2-D5F2-4F43-AD81-05A455661DBD}" destId="{AE22391E-EF21-47E1-9764-D2F3E5574A32}" srcOrd="1" destOrd="0" presId="urn:microsoft.com/office/officeart/2005/8/layout/hierarchy2"/>
    <dgm:cxn modelId="{FB6C7CFD-6E19-4B17-B07F-D703A4842DB9}" type="presParOf" srcId="{AE22391E-EF21-47E1-9764-D2F3E5574A32}" destId="{D5DDE6E4-D459-4FE3-8CFD-F1A6B154D26E}" srcOrd="0" destOrd="0" presId="urn:microsoft.com/office/officeart/2005/8/layout/hierarchy2"/>
    <dgm:cxn modelId="{82AA3441-0519-4881-BA95-C1857A61D74C}" type="presParOf" srcId="{D5DDE6E4-D459-4FE3-8CFD-F1A6B154D26E}" destId="{048F78D7-EB23-4E8D-B780-F8B19CD79D15}" srcOrd="0" destOrd="0" presId="urn:microsoft.com/office/officeart/2005/8/layout/hierarchy2"/>
    <dgm:cxn modelId="{D72E5E7B-4472-4FD5-A541-889B326F7ACF}" type="presParOf" srcId="{AE22391E-EF21-47E1-9764-D2F3E5574A32}" destId="{F1713E44-00D7-481B-B86E-5DD766EC4AC0}" srcOrd="1" destOrd="0" presId="urn:microsoft.com/office/officeart/2005/8/layout/hierarchy2"/>
    <dgm:cxn modelId="{4D2C8BFB-0614-4BF5-A7C3-11E4D9D49628}" type="presParOf" srcId="{F1713E44-00D7-481B-B86E-5DD766EC4AC0}" destId="{32DAADF7-C455-4CA5-8A24-979C703A87E7}" srcOrd="0" destOrd="0" presId="urn:microsoft.com/office/officeart/2005/8/layout/hierarchy2"/>
    <dgm:cxn modelId="{0718A84C-CBBA-4DBE-9E18-74A6B1534358}" type="presParOf" srcId="{F1713E44-00D7-481B-B86E-5DD766EC4AC0}" destId="{A4E26D2A-C8EC-4CFB-8636-0537824F17E6}" srcOrd="1" destOrd="0" presId="urn:microsoft.com/office/officeart/2005/8/layout/hierarchy2"/>
  </dgm:cxnLst>
  <dgm:bg/>
  <dgm:whole/>
</dgm:dataModel>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posición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AC8CEC3D-96F7-401F-9673-3EE7F75C9C5B}" type="datetimeFigureOut">
              <a:rPr lang="es-ES"/>
              <a:pPr/>
              <a:t>23/02/2015</a:t>
            </a:fld>
            <a:endParaRPr lang="es-ES"/>
          </a:p>
        </p:txBody>
      </p:sp>
      <p:sp>
        <p:nvSpPr>
          <p:cNvPr id="4" name="Marcador de posición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a:p>
        </p:txBody>
      </p:sp>
      <p:sp>
        <p:nvSpPr>
          <p:cNvPr id="5" name="Marcador de posición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A98ED8CD-4E4C-49AC-BDC6-2963BA49E54F}" type="slidenum">
              <a:rPr lang="es-ES"/>
              <a:pPr/>
              <a:t>‹Nº›</a:t>
            </a:fld>
            <a:endParaRPr lang="es-ES"/>
          </a:p>
        </p:txBody>
      </p:sp>
    </p:spTree>
    <p:extLst>
      <p:ext uri="{BB962C8B-B14F-4D97-AF65-F5344CB8AC3E}">
        <p14:creationId xmlns:p14="http://schemas.microsoft.com/office/powerpoint/2010/main" xmlns="" val="343417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posición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F032BCF4-D26D-4DAF-9F57-FE1E61FE7935}" type="datetimeFigureOut">
              <a:rPr/>
              <a:pPr/>
              <a:t>20/02/2015</a:t>
            </a:fld>
            <a:endParaRPr lang="es-ES"/>
          </a:p>
        </p:txBody>
      </p:sp>
      <p:sp>
        <p:nvSpPr>
          <p:cNvPr id="4" name="Marcador de posición de imagen de diapositiva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posición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osición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a:p>
        </p:txBody>
      </p:sp>
      <p:sp>
        <p:nvSpPr>
          <p:cNvPr id="7" name="Marcador de posición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5FB91549-43BF-425A-AF25-75262019208C}" type="slidenum">
              <a:rPr/>
              <a:pPr/>
              <a:t>‹Nº›</a:t>
            </a:fld>
            <a:endParaRPr lang="es-ES"/>
          </a:p>
        </p:txBody>
      </p:sp>
    </p:spTree>
    <p:extLst>
      <p:ext uri="{BB962C8B-B14F-4D97-AF65-F5344CB8AC3E}">
        <p14:creationId xmlns:p14="http://schemas.microsoft.com/office/powerpoint/2010/main" xmlns="" val="4239286417"/>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2"/>
        </a:solidFill>
        <a:latin typeface="+mn-lt"/>
        <a:ea typeface="+mn-ea"/>
        <a:cs typeface="+mn-cs"/>
      </a:defRPr>
    </a:lvl1pPr>
    <a:lvl2pPr marL="457200" algn="l" defTabSz="914400" rtl="0" eaLnBrk="1" latinLnBrk="0" hangingPunct="1">
      <a:defRPr lang="es-ES" sz="1200" kern="1200">
        <a:solidFill>
          <a:schemeClr val="tx2"/>
        </a:solidFill>
        <a:latin typeface="+mn-lt"/>
        <a:ea typeface="+mn-ea"/>
        <a:cs typeface="+mn-cs"/>
      </a:defRPr>
    </a:lvl2pPr>
    <a:lvl3pPr marL="914400" algn="l" defTabSz="914400" rtl="0" eaLnBrk="1" latinLnBrk="0" hangingPunct="1">
      <a:defRPr lang="es-ES" sz="1200" kern="1200">
        <a:solidFill>
          <a:schemeClr val="tx2"/>
        </a:solidFill>
        <a:latin typeface="+mn-lt"/>
        <a:ea typeface="+mn-ea"/>
        <a:cs typeface="+mn-cs"/>
      </a:defRPr>
    </a:lvl3pPr>
    <a:lvl4pPr marL="1371600" algn="l" defTabSz="914400" rtl="0" eaLnBrk="1" latinLnBrk="0" hangingPunct="1">
      <a:defRPr lang="es-ES" sz="1200" kern="1200">
        <a:solidFill>
          <a:schemeClr val="tx2"/>
        </a:solidFill>
        <a:latin typeface="+mn-lt"/>
        <a:ea typeface="+mn-ea"/>
        <a:cs typeface="+mn-cs"/>
      </a:defRPr>
    </a:lvl4pPr>
    <a:lvl5pPr marL="1828800" algn="l" defTabSz="914400" rtl="0" eaLnBrk="1" latinLnBrk="0" hangingPunct="1">
      <a:defRPr lang="es-ES" sz="1200" kern="1200">
        <a:solidFill>
          <a:schemeClr val="tx2"/>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endParaRPr lang="es-ES"/>
          </a:p>
        </p:txBody>
      </p:sp>
      <p:sp>
        <p:nvSpPr>
          <p:cNvPr id="4" name="Marcador de posición de número de diapositiva 3"/>
          <p:cNvSpPr>
            <a:spLocks noGrp="1"/>
          </p:cNvSpPr>
          <p:nvPr>
            <p:ph type="sldNum" sz="quarter" idx="10"/>
          </p:nvPr>
        </p:nvSpPr>
        <p:spPr/>
        <p:txBody>
          <a:bodyPr/>
          <a:lstStyle/>
          <a:p>
            <a:fld id="{5FB91549-43BF-425A-AF25-75262019208C}" type="slidenum">
              <a:rPr lang="es-ES"/>
              <a:pPr/>
              <a:t>1</a:t>
            </a:fld>
            <a:endParaRPr lang="es-ES"/>
          </a:p>
        </p:txBody>
      </p:sp>
    </p:spTree>
    <p:extLst>
      <p:ext uri="{BB962C8B-B14F-4D97-AF65-F5344CB8AC3E}">
        <p14:creationId xmlns:p14="http://schemas.microsoft.com/office/powerpoint/2010/main" xmlns="" val="2934229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5FB91549-43BF-425A-AF25-75262019208C}" type="slidenum">
              <a:rPr lang="es-ES"/>
              <a:pPr/>
              <a:t>2</a:t>
            </a:fld>
            <a:endParaRPr lang="es-ES"/>
          </a:p>
        </p:txBody>
      </p:sp>
    </p:spTree>
    <p:extLst>
      <p:ext uri="{BB962C8B-B14F-4D97-AF65-F5344CB8AC3E}">
        <p14:creationId xmlns:p14="http://schemas.microsoft.com/office/powerpoint/2010/main" xmlns="" val="4013586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endParaRPr lang="es-ES"/>
          </a:p>
        </p:txBody>
      </p:sp>
      <p:sp>
        <p:nvSpPr>
          <p:cNvPr id="4" name="Marcador de posición de número de diapositiva 3"/>
          <p:cNvSpPr>
            <a:spLocks noGrp="1"/>
          </p:cNvSpPr>
          <p:nvPr>
            <p:ph type="sldNum" sz="quarter" idx="10"/>
          </p:nvPr>
        </p:nvSpPr>
        <p:spPr/>
        <p:txBody>
          <a:bodyPr/>
          <a:lstStyle/>
          <a:p>
            <a:fld id="{5FB91549-43BF-425A-AF25-75262019208C}" type="slidenum">
              <a:rPr lang="es-ES"/>
              <a:pPr/>
              <a:t>5</a:t>
            </a:fld>
            <a:endParaRPr lang="es-ES"/>
          </a:p>
        </p:txBody>
      </p:sp>
    </p:spTree>
    <p:extLst>
      <p:ext uri="{BB962C8B-B14F-4D97-AF65-F5344CB8AC3E}">
        <p14:creationId xmlns:p14="http://schemas.microsoft.com/office/powerpoint/2010/main" xmlns="" val="2934229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endParaRPr lang="es-ES"/>
          </a:p>
        </p:txBody>
      </p:sp>
      <p:sp>
        <p:nvSpPr>
          <p:cNvPr id="4" name="Marcador de posición de número de diapositiva 3"/>
          <p:cNvSpPr>
            <a:spLocks noGrp="1"/>
          </p:cNvSpPr>
          <p:nvPr>
            <p:ph type="sldNum" sz="quarter" idx="10"/>
          </p:nvPr>
        </p:nvSpPr>
        <p:spPr/>
        <p:txBody>
          <a:bodyPr/>
          <a:lstStyle/>
          <a:p>
            <a:fld id="{5FB91549-43BF-425A-AF25-75262019208C}" type="slidenum">
              <a:rPr lang="es-ES"/>
              <a:pPr/>
              <a:t>8</a:t>
            </a:fld>
            <a:endParaRPr lang="es-ES"/>
          </a:p>
        </p:txBody>
      </p:sp>
    </p:spTree>
    <p:extLst>
      <p:ext uri="{BB962C8B-B14F-4D97-AF65-F5344CB8AC3E}">
        <p14:creationId xmlns:p14="http://schemas.microsoft.com/office/powerpoint/2010/main" xmlns="" val="2934229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pic>
        <p:nvPicPr>
          <p:cNvPr id="5" name="Imagen 4" descr="Contrapicado de nubes y cielo azul rodeados de edificios de cristal"/>
          <p:cNvPicPr>
            <a:picLocks noChangeAspect="1"/>
          </p:cNvPicPr>
          <p:nvPr/>
        </p:nvPicPr>
        <p:blipFill rotWithShape="1">
          <a:blip r:embed="rId2" cstate="print">
            <a:extLst>
              <a:ext uri="{28A0092B-C50C-407E-A947-70E740481C1C}">
                <a14:useLocalDpi xmlns:a14="http://schemas.microsoft.com/office/drawing/2010/main" xmlns="" val="0"/>
              </a:ext>
            </a:extLst>
          </a:blip>
          <a:srcRect/>
          <a:stretch/>
        </p:blipFill>
        <p:spPr>
          <a:xfrm>
            <a:off x="4873625" y="0"/>
            <a:ext cx="7315200" cy="6858001"/>
          </a:xfrm>
          <a:prstGeom prst="rect">
            <a:avLst/>
          </a:prstGeom>
        </p:spPr>
      </p:pic>
      <p:sp>
        <p:nvSpPr>
          <p:cNvPr id="2" name="Título 1"/>
          <p:cNvSpPr>
            <a:spLocks noGrp="1"/>
          </p:cNvSpPr>
          <p:nvPr>
            <p:ph type="ctrTitle"/>
          </p:nvPr>
        </p:nvSpPr>
        <p:spPr>
          <a:xfrm>
            <a:off x="608013" y="685801"/>
            <a:ext cx="3962400" cy="4724399"/>
          </a:xfrm>
        </p:spPr>
        <p:txBody>
          <a:bodyPr>
            <a:normAutofit/>
          </a:bodyPr>
          <a:lstStyle>
            <a:lvl1pPr latinLnBrk="0">
              <a:defRPr lang="es-ES" sz="4800"/>
            </a:lvl1pPr>
          </a:lstStyle>
          <a:p>
            <a:r>
              <a:rPr lang="es-ES"/>
              <a:t>Haga clic para modificar el estilo de título del patrón</a:t>
            </a:r>
          </a:p>
        </p:txBody>
      </p:sp>
      <p:sp>
        <p:nvSpPr>
          <p:cNvPr id="3" name="Subtítulo 2"/>
          <p:cNvSpPr>
            <a:spLocks noGrp="1"/>
          </p:cNvSpPr>
          <p:nvPr>
            <p:ph type="subTitle" idx="1"/>
          </p:nvPr>
        </p:nvSpPr>
        <p:spPr>
          <a:xfrm>
            <a:off x="608013" y="5410200"/>
            <a:ext cx="3962400" cy="762000"/>
          </a:xfrm>
        </p:spPr>
        <p:txBody>
          <a:bodyPr>
            <a:normAutofit/>
          </a:bodyPr>
          <a:lstStyle>
            <a:lvl1pPr marL="0" indent="0" algn="l" latinLnBrk="0">
              <a:spcBef>
                <a:spcPts val="0"/>
              </a:spcBef>
              <a:buNone/>
              <a:defRPr lang="es-ES" sz="2400">
                <a:solidFill>
                  <a:schemeClr val="tx1"/>
                </a:solidFill>
              </a:defRPr>
            </a:lvl1pPr>
            <a:lvl2pPr marL="457200" indent="0" algn="ctr" latinLnBrk="0">
              <a:buNone/>
              <a:defRPr lang="es-ES">
                <a:solidFill>
                  <a:schemeClr val="tx1">
                    <a:tint val="75000"/>
                  </a:schemeClr>
                </a:solidFill>
              </a:defRPr>
            </a:lvl2pPr>
            <a:lvl3pPr marL="914400" indent="0" algn="ctr" latinLnBrk="0">
              <a:buNone/>
              <a:defRPr lang="es-ES">
                <a:solidFill>
                  <a:schemeClr val="tx1">
                    <a:tint val="75000"/>
                  </a:schemeClr>
                </a:solidFill>
              </a:defRPr>
            </a:lvl3pPr>
            <a:lvl4pPr marL="1371600" indent="0" algn="ctr" latinLnBrk="0">
              <a:buNone/>
              <a:defRPr lang="es-ES">
                <a:solidFill>
                  <a:schemeClr val="tx1">
                    <a:tint val="75000"/>
                  </a:schemeClr>
                </a:solidFill>
              </a:defRPr>
            </a:lvl4pPr>
            <a:lvl5pPr marL="1828800" indent="0" algn="ctr" latinLnBrk="0">
              <a:buNone/>
              <a:defRPr lang="es-ES">
                <a:solidFill>
                  <a:schemeClr val="tx1">
                    <a:tint val="75000"/>
                  </a:schemeClr>
                </a:solidFill>
              </a:defRPr>
            </a:lvl5pPr>
            <a:lvl6pPr marL="2286000" indent="0" algn="ctr" latinLnBrk="0">
              <a:buNone/>
              <a:defRPr lang="es-ES">
                <a:solidFill>
                  <a:schemeClr val="tx1">
                    <a:tint val="75000"/>
                  </a:schemeClr>
                </a:solidFill>
              </a:defRPr>
            </a:lvl6pPr>
            <a:lvl7pPr marL="2743200" indent="0" algn="ctr" latinLnBrk="0">
              <a:buNone/>
              <a:defRPr lang="es-ES">
                <a:solidFill>
                  <a:schemeClr val="tx1">
                    <a:tint val="75000"/>
                  </a:schemeClr>
                </a:solidFill>
              </a:defRPr>
            </a:lvl7pPr>
            <a:lvl8pPr marL="3200400" indent="0" algn="ctr" latinLnBrk="0">
              <a:buNone/>
              <a:defRPr lang="es-ES">
                <a:solidFill>
                  <a:schemeClr val="tx1">
                    <a:tint val="75000"/>
                  </a:schemeClr>
                </a:solidFill>
              </a:defRPr>
            </a:lvl8pPr>
            <a:lvl9pPr marL="3657600" indent="0" algn="ctr" latinLnBrk="0">
              <a:buNone/>
              <a:defRPr lang="es-ES">
                <a:solidFill>
                  <a:schemeClr val="tx1">
                    <a:tint val="75000"/>
                  </a:schemeClr>
                </a:solidFill>
              </a:defRPr>
            </a:lvl9pPr>
          </a:lstStyle>
          <a:p>
            <a:r>
              <a:rPr lang="es-ES"/>
              <a:t>Haga clic para modificar el estilo de subtítulo del patrón</a:t>
            </a:r>
          </a:p>
        </p:txBody>
      </p:sp>
      <p:sp>
        <p:nvSpPr>
          <p:cNvPr id="8" name="Marcador de posición de fecha 7"/>
          <p:cNvSpPr>
            <a:spLocks noGrp="1"/>
          </p:cNvSpPr>
          <p:nvPr>
            <p:ph type="dt" sz="half" idx="10"/>
          </p:nvPr>
        </p:nvSpPr>
        <p:spPr/>
        <p:txBody>
          <a:bodyPr/>
          <a:lstStyle/>
          <a:p>
            <a:fld id="{81C93FC7-9D1A-468B-98DB-D1E8D74418D9}" type="datetimeFigureOut">
              <a:rPr/>
              <a:pPr/>
              <a:t>20/02/2015</a:t>
            </a:fld>
            <a:endParaRPr lang="es-ES"/>
          </a:p>
        </p:txBody>
      </p:sp>
      <p:sp>
        <p:nvSpPr>
          <p:cNvPr id="9" name="Marcador de posición de pie de página 8"/>
          <p:cNvSpPr>
            <a:spLocks noGrp="1"/>
          </p:cNvSpPr>
          <p:nvPr>
            <p:ph type="ftr" sz="quarter" idx="11"/>
          </p:nvPr>
        </p:nvSpPr>
        <p:spPr/>
        <p:txBody>
          <a:bodyPr/>
          <a:lstStyle/>
          <a:p>
            <a:endParaRPr lang="es-ES"/>
          </a:p>
        </p:txBody>
      </p:sp>
      <p:sp>
        <p:nvSpPr>
          <p:cNvPr id="10" name="Marcador de posición de número de diapositiva 9"/>
          <p:cNvSpPr>
            <a:spLocks noGrp="1"/>
          </p:cNvSpPr>
          <p:nvPr>
            <p:ph type="sldNum" sz="quarter" idx="12"/>
          </p:nvPr>
        </p:nvSpPr>
        <p:spPr/>
        <p:txBody>
          <a:bodyPr/>
          <a:lstStyle/>
          <a:p>
            <a:fld id="{A3F31473-23EB-4724-8B59-FE6D21D89FA4}" type="slidenum">
              <a:rPr/>
              <a:pPr/>
              <a:t>‹Nº›</a:t>
            </a:fld>
            <a:endParaRPr lang="es-ES"/>
          </a:p>
        </p:txBody>
      </p:sp>
    </p:spTree>
    <p:extLst>
      <p:ext uri="{BB962C8B-B14F-4D97-AF65-F5344CB8AC3E}">
        <p14:creationId xmlns:p14="http://schemas.microsoft.com/office/powerpoint/2010/main" xmlns="" val="27348395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posición de texto vertical 2"/>
          <p:cNvSpPr>
            <a:spLocks noGrp="1"/>
          </p:cNvSpPr>
          <p:nvPr>
            <p:ph type="body" orient="vert" idx="1"/>
          </p:nvPr>
        </p:nvSpPr>
        <p:spPr/>
        <p:txBody>
          <a:bodyPr vert="eaVert"/>
          <a:lstStyle>
            <a:lvl5pPr latinLnBrk="0">
              <a:defRPr lang="es-ES"/>
            </a:lvl5pPr>
            <a:lvl6pPr latinLnBrk="0">
              <a:defRPr lang="es-ES"/>
            </a:lvl6pPr>
            <a:lvl7pPr latinLnBrk="0">
              <a:defRPr lang="es-ES"/>
            </a:lvl7pPr>
            <a:lvl8pPr latinLnBrk="0">
              <a:defRPr lang="es-ES" baseline="0"/>
            </a:lvl8pPr>
            <a:lvl9pPr latinLnBrk="0">
              <a:defRPr lang="es-ES" baseline="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10"/>
          </p:nvPr>
        </p:nvSpPr>
        <p:spPr/>
        <p:txBody>
          <a:bodyPr/>
          <a:lstStyle/>
          <a:p>
            <a:fld id="{81C93FC7-9D1A-468B-98DB-D1E8D74418D9}" type="datetimeFigureOut">
              <a:rPr/>
              <a:pPr/>
              <a:t>20/02/2015</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p:txBody>
          <a:bodyPr/>
          <a:lstStyle/>
          <a:p>
            <a:fld id="{A3F31473-23EB-4724-8B59-FE6D21D89FA4}" type="slidenum">
              <a:rPr/>
              <a:pPr/>
              <a:t>‹Nº›</a:t>
            </a:fld>
            <a:endParaRPr lang="es-ES"/>
          </a:p>
        </p:txBody>
      </p:sp>
    </p:spTree>
    <p:extLst>
      <p:ext uri="{BB962C8B-B14F-4D97-AF65-F5344CB8AC3E}">
        <p14:creationId xmlns:p14="http://schemas.microsoft.com/office/powerpoint/2010/main" xmlns="" val="21762946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y texto verticale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0285412" y="685800"/>
            <a:ext cx="1295401" cy="5486400"/>
          </a:xfrm>
        </p:spPr>
        <p:txBody>
          <a:bodyPr vert="eaVert"/>
          <a:lstStyle/>
          <a:p>
            <a:r>
              <a:rPr lang="es-ES"/>
              <a:t>Haga clic para modificar el estilo de título del patrón</a:t>
            </a:r>
          </a:p>
        </p:txBody>
      </p:sp>
      <p:sp>
        <p:nvSpPr>
          <p:cNvPr id="3" name="Marcador de posición de texto vertical 2"/>
          <p:cNvSpPr>
            <a:spLocks noGrp="1"/>
          </p:cNvSpPr>
          <p:nvPr>
            <p:ph type="body" orient="vert" idx="1"/>
          </p:nvPr>
        </p:nvSpPr>
        <p:spPr>
          <a:xfrm>
            <a:off x="608012" y="685800"/>
            <a:ext cx="9474253" cy="5486400"/>
          </a:xfrm>
        </p:spPr>
        <p:txBody>
          <a:bodyPr vert="eaVert"/>
          <a:lstStyle>
            <a:lvl5pPr latinLnBrk="0">
              <a:defRPr lang="es-ES"/>
            </a:lvl5pPr>
            <a:lvl6pPr latinLnBrk="0">
              <a:defRPr lang="es-ES"/>
            </a:lvl6pPr>
            <a:lvl7pPr latinLnBrk="0">
              <a:defRPr lang="es-ES"/>
            </a:lvl7pPr>
            <a:lvl8pPr latinLnBrk="0">
              <a:defRPr lang="es-ES" baseline="0"/>
            </a:lvl8pPr>
            <a:lvl9pPr latinLnBrk="0">
              <a:defRPr lang="es-ES" baseline="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10"/>
          </p:nvPr>
        </p:nvSpPr>
        <p:spPr/>
        <p:txBody>
          <a:bodyPr/>
          <a:lstStyle/>
          <a:p>
            <a:fld id="{81C93FC7-9D1A-468B-98DB-D1E8D74418D9}" type="datetimeFigureOut">
              <a:rPr/>
              <a:pPr/>
              <a:t>20/02/2015</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p:txBody>
          <a:bodyPr/>
          <a:lstStyle/>
          <a:p>
            <a:fld id="{A3F31473-23EB-4724-8B59-FE6D21D89FA4}" type="slidenum">
              <a:rPr/>
              <a:pPr/>
              <a:t>‹Nº›</a:t>
            </a:fld>
            <a:endParaRPr lang="es-ES"/>
          </a:p>
        </p:txBody>
      </p:sp>
    </p:spTree>
    <p:extLst>
      <p:ext uri="{BB962C8B-B14F-4D97-AF65-F5344CB8AC3E}">
        <p14:creationId xmlns:p14="http://schemas.microsoft.com/office/powerpoint/2010/main" xmlns="" val="38500524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posición de contenido 2"/>
          <p:cNvSpPr>
            <a:spLocks noGrp="1"/>
          </p:cNvSpPr>
          <p:nvPr>
            <p:ph idx="1"/>
          </p:nvPr>
        </p:nvSpPr>
        <p:spPr/>
        <p:txBody>
          <a:bodyPr/>
          <a:lstStyle>
            <a:lvl5pPr latinLnBrk="0">
              <a:defRPr lang="es-ES"/>
            </a:lvl5pPr>
            <a:lvl6pPr latinLnBrk="0">
              <a:defRPr lang="es-ES"/>
            </a:lvl6pPr>
            <a:lvl7pPr latinLnBrk="0">
              <a:defRPr lang="es-ES"/>
            </a:lvl7pPr>
            <a:lvl8pPr latinLnBrk="0">
              <a:defRPr lang="es-ES"/>
            </a:lvl8pPr>
            <a:lvl9pPr latinLnBrk="0">
              <a:defRPr lang="es-ES"/>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10"/>
          </p:nvPr>
        </p:nvSpPr>
        <p:spPr/>
        <p:txBody>
          <a:bodyPr/>
          <a:lstStyle/>
          <a:p>
            <a:fld id="{81C93FC7-9D1A-468B-98DB-D1E8D74418D9}" type="datetimeFigureOut">
              <a:rPr/>
              <a:pPr/>
              <a:t>20/02/2015</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p:txBody>
          <a:bodyPr/>
          <a:lstStyle/>
          <a:p>
            <a:fld id="{A3F31473-23EB-4724-8B59-FE6D21D89FA4}" type="slidenum">
              <a:rPr/>
              <a:pPr/>
              <a:t>‹Nº›</a:t>
            </a:fld>
            <a:endParaRPr lang="es-ES"/>
          </a:p>
        </p:txBody>
      </p:sp>
    </p:spTree>
    <p:extLst>
      <p:ext uri="{BB962C8B-B14F-4D97-AF65-F5344CB8AC3E}">
        <p14:creationId xmlns:p14="http://schemas.microsoft.com/office/powerpoint/2010/main" xmlns="" val="313786258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08013" y="2590800"/>
            <a:ext cx="8229599" cy="2819400"/>
          </a:xfrm>
        </p:spPr>
        <p:txBody>
          <a:bodyPr anchor="b">
            <a:normAutofit/>
          </a:bodyPr>
          <a:lstStyle>
            <a:lvl1pPr algn="l" latinLnBrk="0">
              <a:defRPr lang="es-ES" sz="4800" b="0" cap="none" baseline="0"/>
            </a:lvl1pPr>
          </a:lstStyle>
          <a:p>
            <a:r>
              <a:rPr lang="es-ES"/>
              <a:t>Haga clic para modificar el estilo de título del patrón</a:t>
            </a:r>
          </a:p>
        </p:txBody>
      </p:sp>
      <p:sp>
        <p:nvSpPr>
          <p:cNvPr id="3" name="Marcador de posición de texto 2"/>
          <p:cNvSpPr>
            <a:spLocks noGrp="1"/>
          </p:cNvSpPr>
          <p:nvPr>
            <p:ph type="body" idx="1"/>
          </p:nvPr>
        </p:nvSpPr>
        <p:spPr>
          <a:xfrm>
            <a:off x="606425" y="5410200"/>
            <a:ext cx="8231187" cy="762000"/>
          </a:xfrm>
        </p:spPr>
        <p:txBody>
          <a:bodyPr anchor="t">
            <a:normAutofit/>
          </a:bodyPr>
          <a:lstStyle>
            <a:lvl1pPr marL="0" indent="0" latinLnBrk="0">
              <a:spcBef>
                <a:spcPts val="0"/>
              </a:spcBef>
              <a:buNone/>
              <a:defRPr lang="es-ES" sz="2400">
                <a:solidFill>
                  <a:schemeClr val="tx1"/>
                </a:solidFill>
              </a:defRPr>
            </a:lvl1pPr>
            <a:lvl2pPr marL="457200" indent="0" latinLnBrk="0">
              <a:buNone/>
              <a:defRPr lang="es-ES" sz="1800">
                <a:solidFill>
                  <a:schemeClr val="tx1">
                    <a:tint val="75000"/>
                  </a:schemeClr>
                </a:solidFill>
              </a:defRPr>
            </a:lvl2pPr>
            <a:lvl3pPr marL="914400" indent="0" latinLnBrk="0">
              <a:buNone/>
              <a:defRPr lang="es-ES" sz="1600">
                <a:solidFill>
                  <a:schemeClr val="tx1">
                    <a:tint val="75000"/>
                  </a:schemeClr>
                </a:solidFill>
              </a:defRPr>
            </a:lvl3pPr>
            <a:lvl4pPr marL="1371600" indent="0" latinLnBrk="0">
              <a:buNone/>
              <a:defRPr lang="es-ES" sz="1400">
                <a:solidFill>
                  <a:schemeClr val="tx1">
                    <a:tint val="75000"/>
                  </a:schemeClr>
                </a:solidFill>
              </a:defRPr>
            </a:lvl4pPr>
            <a:lvl5pPr marL="1828800" indent="0" latinLnBrk="0">
              <a:buNone/>
              <a:defRPr lang="es-ES" sz="1400">
                <a:solidFill>
                  <a:schemeClr val="tx1">
                    <a:tint val="75000"/>
                  </a:schemeClr>
                </a:solidFill>
              </a:defRPr>
            </a:lvl5pPr>
            <a:lvl6pPr marL="2286000" indent="0" latinLnBrk="0">
              <a:buNone/>
              <a:defRPr lang="es-ES" sz="1400">
                <a:solidFill>
                  <a:schemeClr val="tx1">
                    <a:tint val="75000"/>
                  </a:schemeClr>
                </a:solidFill>
              </a:defRPr>
            </a:lvl6pPr>
            <a:lvl7pPr marL="2743200" indent="0" latinLnBrk="0">
              <a:buNone/>
              <a:defRPr lang="es-ES" sz="1400">
                <a:solidFill>
                  <a:schemeClr val="tx1">
                    <a:tint val="75000"/>
                  </a:schemeClr>
                </a:solidFill>
              </a:defRPr>
            </a:lvl7pPr>
            <a:lvl8pPr marL="3200400" indent="0" latinLnBrk="0">
              <a:buNone/>
              <a:defRPr lang="es-ES" sz="1400">
                <a:solidFill>
                  <a:schemeClr val="tx1">
                    <a:tint val="75000"/>
                  </a:schemeClr>
                </a:solidFill>
              </a:defRPr>
            </a:lvl8pPr>
            <a:lvl9pPr marL="3657600" indent="0" latinLnBrk="0">
              <a:buNone/>
              <a:defRPr lang="es-ES" sz="1400">
                <a:solidFill>
                  <a:schemeClr val="tx1">
                    <a:tint val="75000"/>
                  </a:schemeClr>
                </a:solidFill>
              </a:defRPr>
            </a:lvl9pPr>
          </a:lstStyle>
          <a:p>
            <a:pPr lvl="0"/>
            <a:r>
              <a:rPr lang="es-ES"/>
              <a:t>Haga clic para modificar los estilos de texto del patrón</a:t>
            </a:r>
          </a:p>
        </p:txBody>
      </p:sp>
      <p:sp>
        <p:nvSpPr>
          <p:cNvPr id="7" name="Marcador de posición de fecha 6"/>
          <p:cNvSpPr>
            <a:spLocks noGrp="1"/>
          </p:cNvSpPr>
          <p:nvPr>
            <p:ph type="dt" sz="half" idx="10"/>
          </p:nvPr>
        </p:nvSpPr>
        <p:spPr/>
        <p:txBody>
          <a:bodyPr/>
          <a:lstStyle/>
          <a:p>
            <a:fld id="{81C93FC7-9D1A-468B-98DB-D1E8D74418D9}" type="datetimeFigureOut">
              <a:rPr/>
              <a:pPr/>
              <a:t>20/02/2015</a:t>
            </a:fld>
            <a:endParaRPr lang="es-ES"/>
          </a:p>
        </p:txBody>
      </p:sp>
      <p:sp>
        <p:nvSpPr>
          <p:cNvPr id="8" name="Marcador de posición de pie de página 7"/>
          <p:cNvSpPr>
            <a:spLocks noGrp="1"/>
          </p:cNvSpPr>
          <p:nvPr>
            <p:ph type="ftr" sz="quarter" idx="11"/>
          </p:nvPr>
        </p:nvSpPr>
        <p:spPr/>
        <p:txBody>
          <a:bodyPr/>
          <a:lstStyle/>
          <a:p>
            <a:endParaRPr lang="es-ES"/>
          </a:p>
        </p:txBody>
      </p:sp>
      <p:sp>
        <p:nvSpPr>
          <p:cNvPr id="9" name="Marcador de posición de número de diapositiva 8"/>
          <p:cNvSpPr>
            <a:spLocks noGrp="1"/>
          </p:cNvSpPr>
          <p:nvPr>
            <p:ph type="sldNum" sz="quarter" idx="12"/>
          </p:nvPr>
        </p:nvSpPr>
        <p:spPr/>
        <p:txBody>
          <a:bodyPr/>
          <a:lstStyle/>
          <a:p>
            <a:fld id="{A3F31473-23EB-4724-8B59-FE6D21D89FA4}" type="slidenum">
              <a:rPr/>
              <a:pPr/>
              <a:t>‹Nº›</a:t>
            </a:fld>
            <a:endParaRPr lang="es-ES"/>
          </a:p>
        </p:txBody>
      </p:sp>
    </p:spTree>
    <p:extLst>
      <p:ext uri="{BB962C8B-B14F-4D97-AF65-F5344CB8AC3E}">
        <p14:creationId xmlns:p14="http://schemas.microsoft.com/office/powerpoint/2010/main" xmlns="" val="3225113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de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posición de contenido 2"/>
          <p:cNvSpPr>
            <a:spLocks noGrp="1"/>
          </p:cNvSpPr>
          <p:nvPr>
            <p:ph sz="half" idx="1"/>
          </p:nvPr>
        </p:nvSpPr>
        <p:spPr>
          <a:xfrm>
            <a:off x="1293813" y="685800"/>
            <a:ext cx="5029200" cy="4191000"/>
          </a:xfrm>
        </p:spPr>
        <p:txBody>
          <a:bodyPr/>
          <a:lstStyle>
            <a:lvl1pPr latinLnBrk="0">
              <a:defRPr lang="es-ES" sz="2800"/>
            </a:lvl1pPr>
            <a:lvl2pPr latinLnBrk="0">
              <a:defRPr lang="es-ES" sz="2400"/>
            </a:lvl2pPr>
            <a:lvl3pPr latinLnBrk="0">
              <a:defRPr lang="es-ES" sz="2000"/>
            </a:lvl3pPr>
            <a:lvl4pPr latinLnBrk="0">
              <a:defRPr lang="es-ES" sz="1800"/>
            </a:lvl4pPr>
            <a:lvl5pPr latinLnBrk="0">
              <a:defRPr lang="es-ES" sz="1800"/>
            </a:lvl5pPr>
            <a:lvl6pPr latinLnBrk="0">
              <a:defRPr lang="es-ES" sz="1800"/>
            </a:lvl6pPr>
            <a:lvl7pPr latinLnBrk="0">
              <a:defRPr lang="es-ES" sz="1800"/>
            </a:lvl7pPr>
            <a:lvl8pPr latinLnBrk="0">
              <a:defRPr lang="es-ES" sz="1800"/>
            </a:lvl8pPr>
            <a:lvl9pPr latinLnBrk="0">
              <a:defRPr lang="es-ES"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contenido 3"/>
          <p:cNvSpPr>
            <a:spLocks noGrp="1"/>
          </p:cNvSpPr>
          <p:nvPr>
            <p:ph sz="half" idx="2"/>
          </p:nvPr>
        </p:nvSpPr>
        <p:spPr>
          <a:xfrm>
            <a:off x="6551614" y="685800"/>
            <a:ext cx="5029199" cy="4191000"/>
          </a:xfrm>
        </p:spPr>
        <p:txBody>
          <a:bodyPr/>
          <a:lstStyle>
            <a:lvl1pPr latinLnBrk="0">
              <a:defRPr lang="es-ES" sz="2800"/>
            </a:lvl1pPr>
            <a:lvl2pPr latinLnBrk="0">
              <a:defRPr lang="es-ES" sz="2400"/>
            </a:lvl2pPr>
            <a:lvl3pPr latinLnBrk="0">
              <a:defRPr lang="es-ES" sz="2000"/>
            </a:lvl3pPr>
            <a:lvl4pPr latinLnBrk="0">
              <a:defRPr lang="es-ES" sz="1800"/>
            </a:lvl4pPr>
            <a:lvl5pPr latinLnBrk="0">
              <a:defRPr lang="es-ES" sz="1800"/>
            </a:lvl5pPr>
            <a:lvl6pPr latinLnBrk="0">
              <a:defRPr lang="es-ES" sz="1800"/>
            </a:lvl6pPr>
            <a:lvl7pPr latinLnBrk="0">
              <a:defRPr lang="es-ES" sz="1800"/>
            </a:lvl7pPr>
            <a:lvl8pPr latinLnBrk="0">
              <a:defRPr lang="es-ES" sz="1800"/>
            </a:lvl8pPr>
            <a:lvl9pPr latinLnBrk="0">
              <a:defRPr lang="es-ES"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posición de fecha 4"/>
          <p:cNvSpPr>
            <a:spLocks noGrp="1"/>
          </p:cNvSpPr>
          <p:nvPr>
            <p:ph type="dt" sz="half" idx="10"/>
          </p:nvPr>
        </p:nvSpPr>
        <p:spPr/>
        <p:txBody>
          <a:bodyPr/>
          <a:lstStyle/>
          <a:p>
            <a:fld id="{81C93FC7-9D1A-468B-98DB-D1E8D74418D9}" type="datetimeFigureOut">
              <a:rPr/>
              <a:pPr/>
              <a:t>20/02/2015</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A3F31473-23EB-4724-8B59-FE6D21D89FA4}" type="slidenum">
              <a:rPr/>
              <a:pPr/>
              <a:t>‹Nº›</a:t>
            </a:fld>
            <a:endParaRPr lang="es-ES"/>
          </a:p>
        </p:txBody>
      </p:sp>
    </p:spTree>
    <p:extLst>
      <p:ext uri="{BB962C8B-B14F-4D97-AF65-F5344CB8AC3E}">
        <p14:creationId xmlns:p14="http://schemas.microsoft.com/office/powerpoint/2010/main" xmlns="" val="38970135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latinLnBrk="0">
              <a:defRPr lang="es-ES"/>
            </a:lvl1pPr>
          </a:lstStyle>
          <a:p>
            <a:r>
              <a:rPr lang="es-ES"/>
              <a:t>Haga clic para modificar el estilo de título del patrón</a:t>
            </a:r>
          </a:p>
        </p:txBody>
      </p:sp>
      <p:sp>
        <p:nvSpPr>
          <p:cNvPr id="3" name="Marcador de posición de texto 2"/>
          <p:cNvSpPr>
            <a:spLocks noGrp="1"/>
          </p:cNvSpPr>
          <p:nvPr>
            <p:ph type="body" idx="1"/>
          </p:nvPr>
        </p:nvSpPr>
        <p:spPr>
          <a:xfrm>
            <a:off x="1293664" y="685800"/>
            <a:ext cx="5029200" cy="990600"/>
          </a:xfrm>
        </p:spPr>
        <p:txBody>
          <a:bodyPr anchor="ctr">
            <a:normAutofit/>
          </a:bodyPr>
          <a:lstStyle>
            <a:lvl1pPr marL="0" indent="0" latinLnBrk="0">
              <a:spcBef>
                <a:spcPts val="0"/>
              </a:spcBef>
              <a:buNone/>
              <a:defRPr lang="es-ES" sz="3200" b="0"/>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4" name="Marcador de posición de contenido 3"/>
          <p:cNvSpPr>
            <a:spLocks noGrp="1"/>
          </p:cNvSpPr>
          <p:nvPr>
            <p:ph sz="half" idx="2"/>
          </p:nvPr>
        </p:nvSpPr>
        <p:spPr>
          <a:xfrm>
            <a:off x="1293664" y="1676400"/>
            <a:ext cx="5029200" cy="3200400"/>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posición de texto 4"/>
          <p:cNvSpPr>
            <a:spLocks noGrp="1"/>
          </p:cNvSpPr>
          <p:nvPr>
            <p:ph type="body" sz="quarter" idx="3"/>
          </p:nvPr>
        </p:nvSpPr>
        <p:spPr>
          <a:xfrm>
            <a:off x="6551613" y="685800"/>
            <a:ext cx="5029200" cy="990600"/>
          </a:xfrm>
        </p:spPr>
        <p:txBody>
          <a:bodyPr anchor="ctr">
            <a:normAutofit/>
          </a:bodyPr>
          <a:lstStyle>
            <a:lvl1pPr marL="0" indent="0" latinLnBrk="0">
              <a:spcBef>
                <a:spcPts val="0"/>
              </a:spcBef>
              <a:buNone/>
              <a:defRPr lang="es-ES" sz="3200" b="0"/>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6" name="Marcador de posición de contenido 5"/>
          <p:cNvSpPr>
            <a:spLocks noGrp="1"/>
          </p:cNvSpPr>
          <p:nvPr>
            <p:ph sz="quarter" idx="4"/>
          </p:nvPr>
        </p:nvSpPr>
        <p:spPr>
          <a:xfrm>
            <a:off x="6550025" y="1676400"/>
            <a:ext cx="5029200" cy="3200400"/>
          </a:xfrm>
        </p:spPr>
        <p:txBody>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vl6pPr latinLnBrk="0">
              <a:defRPr lang="es-ES" sz="1600"/>
            </a:lvl6pPr>
            <a:lvl7pPr latinLnBrk="0">
              <a:defRPr lang="es-ES" sz="1600"/>
            </a:lvl7pPr>
            <a:lvl8pPr latinLnBrk="0">
              <a:defRPr lang="es-ES" sz="1600"/>
            </a:lvl8pPr>
            <a:lvl9pPr latinLnBrk="0">
              <a:defRPr lang="es-ES"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posición de fecha 6"/>
          <p:cNvSpPr>
            <a:spLocks noGrp="1"/>
          </p:cNvSpPr>
          <p:nvPr>
            <p:ph type="dt" sz="half" idx="10"/>
          </p:nvPr>
        </p:nvSpPr>
        <p:spPr/>
        <p:txBody>
          <a:bodyPr/>
          <a:lstStyle/>
          <a:p>
            <a:fld id="{81C93FC7-9D1A-468B-98DB-D1E8D74418D9}" type="datetimeFigureOut">
              <a:rPr/>
              <a:pPr/>
              <a:t>20/02/2015</a:t>
            </a:fld>
            <a:endParaRPr lang="es-ES"/>
          </a:p>
        </p:txBody>
      </p:sp>
      <p:sp>
        <p:nvSpPr>
          <p:cNvPr id="8" name="Marcador de posición de pie de página 7"/>
          <p:cNvSpPr>
            <a:spLocks noGrp="1"/>
          </p:cNvSpPr>
          <p:nvPr>
            <p:ph type="ftr" sz="quarter" idx="11"/>
          </p:nvPr>
        </p:nvSpPr>
        <p:spPr/>
        <p:txBody>
          <a:bodyPr/>
          <a:lstStyle/>
          <a:p>
            <a:endParaRPr lang="es-ES"/>
          </a:p>
        </p:txBody>
      </p:sp>
      <p:sp>
        <p:nvSpPr>
          <p:cNvPr id="9" name="Marcador de posición de número de diapositiva 8"/>
          <p:cNvSpPr>
            <a:spLocks noGrp="1"/>
          </p:cNvSpPr>
          <p:nvPr>
            <p:ph type="sldNum" sz="quarter" idx="12"/>
          </p:nvPr>
        </p:nvSpPr>
        <p:spPr/>
        <p:txBody>
          <a:bodyPr/>
          <a:lstStyle/>
          <a:p>
            <a:fld id="{A3F31473-23EB-4724-8B59-FE6D21D89FA4}" type="slidenum">
              <a:rPr/>
              <a:pPr/>
              <a:t>‹Nº›</a:t>
            </a:fld>
            <a:endParaRPr lang="es-ES"/>
          </a:p>
        </p:txBody>
      </p:sp>
    </p:spTree>
    <p:extLst>
      <p:ext uri="{BB962C8B-B14F-4D97-AF65-F5344CB8AC3E}">
        <p14:creationId xmlns:p14="http://schemas.microsoft.com/office/powerpoint/2010/main" xmlns="" val="5130968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posición de fecha 2"/>
          <p:cNvSpPr>
            <a:spLocks noGrp="1"/>
          </p:cNvSpPr>
          <p:nvPr>
            <p:ph type="dt" sz="half" idx="10"/>
          </p:nvPr>
        </p:nvSpPr>
        <p:spPr/>
        <p:txBody>
          <a:bodyPr/>
          <a:lstStyle/>
          <a:p>
            <a:fld id="{81C93FC7-9D1A-468B-98DB-D1E8D74418D9}" type="datetimeFigureOut">
              <a:rPr/>
              <a:pPr/>
              <a:t>20/02/2015</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p:txBody>
          <a:bodyPr/>
          <a:lstStyle/>
          <a:p>
            <a:fld id="{A3F31473-23EB-4724-8B59-FE6D21D89FA4}" type="slidenum">
              <a:rPr/>
              <a:pPr/>
              <a:t>‹Nº›</a:t>
            </a:fld>
            <a:endParaRPr lang="es-ES"/>
          </a:p>
        </p:txBody>
      </p:sp>
    </p:spTree>
    <p:extLst>
      <p:ext uri="{BB962C8B-B14F-4D97-AF65-F5344CB8AC3E}">
        <p14:creationId xmlns:p14="http://schemas.microsoft.com/office/powerpoint/2010/main" xmlns="" val="31344281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posición de fecha 1"/>
          <p:cNvSpPr>
            <a:spLocks noGrp="1"/>
          </p:cNvSpPr>
          <p:nvPr>
            <p:ph type="dt" sz="half" idx="10"/>
          </p:nvPr>
        </p:nvSpPr>
        <p:spPr/>
        <p:txBody>
          <a:bodyPr/>
          <a:lstStyle/>
          <a:p>
            <a:fld id="{81C93FC7-9D1A-468B-98DB-D1E8D74418D9}" type="datetimeFigureOut">
              <a:rPr/>
              <a:pPr/>
              <a:t>20/02/2015</a:t>
            </a:fld>
            <a:endParaRPr lang="es-ES"/>
          </a:p>
        </p:txBody>
      </p:sp>
      <p:sp>
        <p:nvSpPr>
          <p:cNvPr id="3" name="Marcador de posición de pie de página 2"/>
          <p:cNvSpPr>
            <a:spLocks noGrp="1"/>
          </p:cNvSpPr>
          <p:nvPr>
            <p:ph type="ftr" sz="quarter" idx="11"/>
          </p:nvPr>
        </p:nvSpPr>
        <p:spPr/>
        <p:txBody>
          <a:bodyPr/>
          <a:lstStyle/>
          <a:p>
            <a:endParaRPr lang="es-ES"/>
          </a:p>
        </p:txBody>
      </p:sp>
      <p:sp>
        <p:nvSpPr>
          <p:cNvPr id="4" name="Marcador de posición de número de diapositiva 3"/>
          <p:cNvSpPr>
            <a:spLocks noGrp="1"/>
          </p:cNvSpPr>
          <p:nvPr>
            <p:ph type="sldNum" sz="quarter" idx="12"/>
          </p:nvPr>
        </p:nvSpPr>
        <p:spPr/>
        <p:txBody>
          <a:bodyPr/>
          <a:lstStyle/>
          <a:p>
            <a:fld id="{A3F31473-23EB-4724-8B59-FE6D21D89FA4}" type="slidenum">
              <a:rPr/>
              <a:pPr/>
              <a:t>‹Nº›</a:t>
            </a:fld>
            <a:endParaRPr lang="es-ES"/>
          </a:p>
        </p:txBody>
      </p:sp>
    </p:spTree>
    <p:extLst>
      <p:ext uri="{BB962C8B-B14F-4D97-AF65-F5344CB8AC3E}">
        <p14:creationId xmlns:p14="http://schemas.microsoft.com/office/powerpoint/2010/main" xmlns="" val="191031189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leyenda">
    <p:spTree>
      <p:nvGrpSpPr>
        <p:cNvPr id="1" name=""/>
        <p:cNvGrpSpPr/>
        <p:nvPr/>
      </p:nvGrpSpPr>
      <p:grpSpPr>
        <a:xfrm>
          <a:off x="0" y="0"/>
          <a:ext cx="0" cy="0"/>
          <a:chOff x="0" y="0"/>
          <a:chExt cx="0" cy="0"/>
        </a:xfrm>
      </p:grpSpPr>
      <p:sp>
        <p:nvSpPr>
          <p:cNvPr id="2" name="Título 1"/>
          <p:cNvSpPr>
            <a:spLocks noGrp="1"/>
          </p:cNvSpPr>
          <p:nvPr>
            <p:ph type="title"/>
          </p:nvPr>
        </p:nvSpPr>
        <p:spPr>
          <a:xfrm>
            <a:off x="608014" y="685800"/>
            <a:ext cx="3962400" cy="4724400"/>
          </a:xfrm>
        </p:spPr>
        <p:txBody>
          <a:bodyPr anchor="b">
            <a:noAutofit/>
          </a:bodyPr>
          <a:lstStyle>
            <a:lvl1pPr algn="l" latinLnBrk="0">
              <a:defRPr lang="es-ES" sz="3600" b="0"/>
            </a:lvl1pPr>
          </a:lstStyle>
          <a:p>
            <a:r>
              <a:rPr lang="es-ES"/>
              <a:t>Haga clic para modificar el estilo de título del patrón</a:t>
            </a:r>
          </a:p>
        </p:txBody>
      </p:sp>
      <p:sp>
        <p:nvSpPr>
          <p:cNvPr id="3" name="Marcador de posición de contenido 2"/>
          <p:cNvSpPr>
            <a:spLocks noGrp="1"/>
          </p:cNvSpPr>
          <p:nvPr>
            <p:ph idx="1"/>
          </p:nvPr>
        </p:nvSpPr>
        <p:spPr>
          <a:xfrm>
            <a:off x="4875212" y="685800"/>
            <a:ext cx="6704171" cy="5486400"/>
          </a:xfrm>
        </p:spPr>
        <p:txBody>
          <a:bodyPr>
            <a:normAutofit/>
          </a:bodyPr>
          <a:lstStyle>
            <a:lvl1pPr latinLnBrk="0">
              <a:defRPr lang="es-ES" sz="2800"/>
            </a:lvl1pPr>
            <a:lvl2pPr latinLnBrk="0">
              <a:defRPr lang="es-ES" sz="2400"/>
            </a:lvl2pPr>
            <a:lvl3pPr latinLnBrk="0">
              <a:defRPr lang="es-ES" sz="2000"/>
            </a:lvl3pPr>
            <a:lvl4pPr latinLnBrk="0">
              <a:defRPr lang="es-ES" sz="1800"/>
            </a:lvl4pPr>
            <a:lvl5pPr latinLnBrk="0">
              <a:defRPr lang="es-ES" sz="1800"/>
            </a:lvl5pPr>
            <a:lvl6pPr latinLnBrk="0">
              <a:defRPr lang="es-ES" sz="1800" baseline="0"/>
            </a:lvl6pPr>
            <a:lvl7pPr latinLnBrk="0">
              <a:defRPr lang="es-ES" sz="1800" baseline="0"/>
            </a:lvl7pPr>
            <a:lvl8pPr latinLnBrk="0">
              <a:defRPr lang="es-ES" sz="1800" baseline="0"/>
            </a:lvl8pPr>
            <a:lvl9pPr latinLnBrk="0">
              <a:defRPr lang="es-ES" sz="1800" baseline="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texto 3"/>
          <p:cNvSpPr>
            <a:spLocks noGrp="1"/>
          </p:cNvSpPr>
          <p:nvPr>
            <p:ph type="body" sz="half" idx="2"/>
          </p:nvPr>
        </p:nvSpPr>
        <p:spPr>
          <a:xfrm>
            <a:off x="608013" y="5410200"/>
            <a:ext cx="3962400" cy="762000"/>
          </a:xfrm>
        </p:spPr>
        <p:txBody>
          <a:bodyPr>
            <a:normAutofit/>
          </a:bodyPr>
          <a:lstStyle>
            <a:lvl1pPr marL="0" indent="0" latinLnBrk="0">
              <a:spcBef>
                <a:spcPts val="0"/>
              </a:spcBef>
              <a:buNone/>
              <a:defRPr lang="es-ES" sz="20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81C93FC7-9D1A-468B-98DB-D1E8D74418D9}" type="datetimeFigureOut">
              <a:rPr/>
              <a:pPr/>
              <a:t>20/02/2015</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A3F31473-23EB-4724-8B59-FE6D21D89FA4}" type="slidenum">
              <a:rPr/>
              <a:pPr/>
              <a:t>‹Nº›</a:t>
            </a:fld>
            <a:endParaRPr lang="es-ES"/>
          </a:p>
        </p:txBody>
      </p:sp>
    </p:spTree>
    <p:extLst>
      <p:ext uri="{BB962C8B-B14F-4D97-AF65-F5344CB8AC3E}">
        <p14:creationId xmlns:p14="http://schemas.microsoft.com/office/powerpoint/2010/main" xmlns="" val="22347262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sp>
        <p:nvSpPr>
          <p:cNvPr id="2" name="Título 1"/>
          <p:cNvSpPr>
            <a:spLocks noGrp="1"/>
          </p:cNvSpPr>
          <p:nvPr>
            <p:ph type="title"/>
          </p:nvPr>
        </p:nvSpPr>
        <p:spPr>
          <a:xfrm>
            <a:off x="608014" y="685800"/>
            <a:ext cx="3962400" cy="4724400"/>
          </a:xfrm>
        </p:spPr>
        <p:txBody>
          <a:bodyPr anchor="b">
            <a:normAutofit/>
          </a:bodyPr>
          <a:lstStyle>
            <a:lvl1pPr algn="l" latinLnBrk="0">
              <a:defRPr lang="es-ES" sz="3600" b="0"/>
            </a:lvl1pPr>
          </a:lstStyle>
          <a:p>
            <a:r>
              <a:rPr lang="es-ES"/>
              <a:t>Haga clic para modificar el estilo de título del patrón</a:t>
            </a:r>
          </a:p>
        </p:txBody>
      </p:sp>
      <p:sp>
        <p:nvSpPr>
          <p:cNvPr id="3" name="Marcador de posición de imagen 2"/>
          <p:cNvSpPr>
            <a:spLocks noGrp="1"/>
          </p:cNvSpPr>
          <p:nvPr>
            <p:ph type="pic" idx="1"/>
          </p:nvPr>
        </p:nvSpPr>
        <p:spPr>
          <a:xfrm>
            <a:off x="4875213" y="685800"/>
            <a:ext cx="6705600" cy="5486400"/>
          </a:xfrm>
          <a:ln w="63500">
            <a:solidFill>
              <a:schemeClr val="bg1"/>
            </a:solidFill>
            <a:miter lim="800000"/>
          </a:ln>
        </p:spPr>
        <p:txBody>
          <a:bodyPr/>
          <a:lstStyle>
            <a:lvl1pPr marL="0" indent="0" algn="ctr" latinLnBrk="0">
              <a:buNone/>
              <a:defRPr lang="es-ES" sz="3200"/>
            </a:lvl1pPr>
            <a:lvl2pPr marL="457200" indent="0" latinLnBrk="0">
              <a:buNone/>
              <a:defRPr lang="es-ES" sz="2800"/>
            </a:lvl2pPr>
            <a:lvl3pPr marL="914400" indent="0" latinLnBrk="0">
              <a:buNone/>
              <a:defRPr lang="es-ES" sz="2400"/>
            </a:lvl3pPr>
            <a:lvl4pPr marL="1371600" indent="0" latinLnBrk="0">
              <a:buNone/>
              <a:defRPr lang="es-ES" sz="2000"/>
            </a:lvl4pPr>
            <a:lvl5pPr marL="1828800" indent="0" latinLnBrk="0">
              <a:buNone/>
              <a:defRPr lang="es-ES" sz="2000"/>
            </a:lvl5pPr>
            <a:lvl6pPr marL="2286000" indent="0" latinLnBrk="0">
              <a:buNone/>
              <a:defRPr lang="es-ES" sz="2000"/>
            </a:lvl6pPr>
            <a:lvl7pPr marL="2743200" indent="0" latinLnBrk="0">
              <a:buNone/>
              <a:defRPr lang="es-ES" sz="2000"/>
            </a:lvl7pPr>
            <a:lvl8pPr marL="3200400" indent="0" latinLnBrk="0">
              <a:buNone/>
              <a:defRPr lang="es-ES" sz="2000"/>
            </a:lvl8pPr>
            <a:lvl9pPr marL="3657600" indent="0" latinLnBrk="0">
              <a:buNone/>
              <a:defRPr lang="es-ES" sz="2000"/>
            </a:lvl9pPr>
          </a:lstStyle>
          <a:p>
            <a:r>
              <a:rPr lang="es-ES"/>
              <a:t>Haga clic en el icono para agregar una imagen</a:t>
            </a:r>
          </a:p>
        </p:txBody>
      </p:sp>
      <p:sp>
        <p:nvSpPr>
          <p:cNvPr id="4" name="Marcador de posición de texto 3"/>
          <p:cNvSpPr>
            <a:spLocks noGrp="1"/>
          </p:cNvSpPr>
          <p:nvPr>
            <p:ph type="body" sz="half" idx="2"/>
          </p:nvPr>
        </p:nvSpPr>
        <p:spPr>
          <a:xfrm>
            <a:off x="608013" y="5410200"/>
            <a:ext cx="3962400" cy="762000"/>
          </a:xfrm>
        </p:spPr>
        <p:txBody>
          <a:bodyPr>
            <a:normAutofit/>
          </a:bodyPr>
          <a:lstStyle>
            <a:lvl1pPr marL="0" indent="0" latinLnBrk="0">
              <a:spcBef>
                <a:spcPts val="0"/>
              </a:spcBef>
              <a:buNone/>
              <a:defRPr lang="es-ES" sz="2000">
                <a:solidFill>
                  <a:schemeClr val="tx1"/>
                </a:solidFill>
              </a:defRPr>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81C93FC7-9D1A-468B-98DB-D1E8D74418D9}" type="datetimeFigureOut">
              <a:rPr/>
              <a:pPr/>
              <a:t>20/02/2015</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A3F31473-23EB-4724-8B59-FE6D21D89FA4}" type="slidenum">
              <a:rPr/>
              <a:pPr/>
              <a:t>‹Nº›</a:t>
            </a:fld>
            <a:endParaRPr lang="es-ES"/>
          </a:p>
        </p:txBody>
      </p:sp>
    </p:spTree>
    <p:extLst>
      <p:ext uri="{BB962C8B-B14F-4D97-AF65-F5344CB8AC3E}">
        <p14:creationId xmlns:p14="http://schemas.microsoft.com/office/powerpoint/2010/main" xmlns="" val="33520414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Marcador de posición de título 1"/>
          <p:cNvSpPr>
            <a:spLocks noGrp="1"/>
          </p:cNvSpPr>
          <p:nvPr>
            <p:ph type="title"/>
          </p:nvPr>
        </p:nvSpPr>
        <p:spPr>
          <a:xfrm>
            <a:off x="609441" y="5105400"/>
            <a:ext cx="10971372" cy="1066800"/>
          </a:xfrm>
          <a:prstGeom prst="rect">
            <a:avLst/>
          </a:prstGeom>
        </p:spPr>
        <p:txBody>
          <a:bodyPr vert="horz" lIns="91440" tIns="45720" rIns="91440" bIns="45720" rtlCol="0" anchor="b">
            <a:normAutofit/>
          </a:bodyPr>
          <a:lstStyle/>
          <a:p>
            <a:r>
              <a:rPr lang="es-ES"/>
              <a:t>Haga clic para modificar el estilo de título del patrón</a:t>
            </a:r>
          </a:p>
        </p:txBody>
      </p:sp>
      <p:sp>
        <p:nvSpPr>
          <p:cNvPr id="3" name="Marcador de posición de texto 2"/>
          <p:cNvSpPr>
            <a:spLocks noGrp="1"/>
          </p:cNvSpPr>
          <p:nvPr>
            <p:ph type="body" idx="1"/>
          </p:nvPr>
        </p:nvSpPr>
        <p:spPr>
          <a:xfrm>
            <a:off x="1293813" y="685800"/>
            <a:ext cx="10287000" cy="4190999"/>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latinLnBrk="0">
              <a:defRPr lang="es-ES" sz="1200">
                <a:solidFill>
                  <a:srgbClr val="8C8C8C"/>
                </a:solidFill>
              </a:defRPr>
            </a:lvl1pPr>
          </a:lstStyle>
          <a:p>
            <a:fld id="{81C93FC7-9D1A-468B-98DB-D1E8D74418D9}" type="datetimeFigureOut">
              <a:rPr/>
              <a:pPr/>
              <a:t>20/02/2015</a:t>
            </a:fld>
            <a:endParaRPr lang="es-ES"/>
          </a:p>
        </p:txBody>
      </p:sp>
      <p:sp>
        <p:nvSpPr>
          <p:cNvPr id="5" name="Marcador de posición de pie de página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latinLnBrk="0">
              <a:defRPr lang="es-ES" sz="1200">
                <a:solidFill>
                  <a:srgbClr val="8C8C8C"/>
                </a:solidFill>
              </a:defRPr>
            </a:lvl1pPr>
          </a:lstStyle>
          <a:p>
            <a:endParaRPr lang="es-ES"/>
          </a:p>
        </p:txBody>
      </p:sp>
      <p:sp>
        <p:nvSpPr>
          <p:cNvPr id="6" name="Marcador de posición de número de diapositiva 5"/>
          <p:cNvSpPr>
            <a:spLocks noGrp="1"/>
          </p:cNvSpPr>
          <p:nvPr>
            <p:ph type="sldNum" sz="quarter" idx="4"/>
          </p:nvPr>
        </p:nvSpPr>
        <p:spPr>
          <a:xfrm>
            <a:off x="8735325" y="6356351"/>
            <a:ext cx="2844059" cy="365125"/>
          </a:xfrm>
          <a:prstGeom prst="rect">
            <a:avLst/>
          </a:prstGeom>
        </p:spPr>
        <p:txBody>
          <a:bodyPr vert="horz" lIns="91440" tIns="45720" rIns="91440" bIns="45720" rtlCol="0" anchor="ctr"/>
          <a:lstStyle>
            <a:lvl1pPr algn="r" latinLnBrk="0">
              <a:defRPr lang="es-ES" sz="1200">
                <a:solidFill>
                  <a:srgbClr val="8C8C8C"/>
                </a:solidFill>
              </a:defRPr>
            </a:lvl1pPr>
          </a:lstStyle>
          <a:p>
            <a:fld id="{A3F31473-23EB-4724-8B59-FE6D21D89FA4}" type="slidenum">
              <a:rPr/>
              <a:pPr/>
              <a:t>‹Nº›</a:t>
            </a:fld>
            <a:endParaRPr lang="es-ES"/>
          </a:p>
        </p:txBody>
      </p:sp>
    </p:spTree>
    <p:extLst>
      <p:ext uri="{BB962C8B-B14F-4D97-AF65-F5344CB8AC3E}">
        <p14:creationId xmlns:p14="http://schemas.microsoft.com/office/powerpoint/2010/main" xmlns="" val="344928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txStyles>
    <p:titleStyle>
      <a:lvl1pPr algn="l" defTabSz="914400" rtl="0" eaLnBrk="1" latinLnBrk="0" hangingPunct="1">
        <a:lnSpc>
          <a:spcPct val="80000"/>
        </a:lnSpc>
        <a:spcBef>
          <a:spcPct val="0"/>
        </a:spcBef>
        <a:buNone/>
        <a:defRPr lang="es-ES" sz="36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tx1"/>
        </a:buClr>
        <a:buSzPct val="80000"/>
        <a:buFont typeface="Arial" pitchFamily="34" charset="0"/>
        <a:buChar char="•"/>
        <a:defRPr lang="es-ES" sz="2800" kern="1200">
          <a:solidFill>
            <a:schemeClr val="tx1"/>
          </a:solidFill>
          <a:latin typeface="+mn-lt"/>
          <a:ea typeface="+mn-ea"/>
          <a:cs typeface="+mn-cs"/>
        </a:defRPr>
      </a:lvl1pPr>
      <a:lvl2pPr marL="615950" indent="-285750" algn="l" defTabSz="914400" rtl="0" eaLnBrk="1" latinLnBrk="0" hangingPunct="1">
        <a:lnSpc>
          <a:spcPct val="90000"/>
        </a:lnSpc>
        <a:spcBef>
          <a:spcPts val="600"/>
        </a:spcBef>
        <a:buSzPct val="80000"/>
        <a:buFont typeface="Corbel" pitchFamily="34" charset="0"/>
        <a:buChar char="–"/>
        <a:defRPr lang="es-ES" sz="2400" kern="1200">
          <a:solidFill>
            <a:schemeClr val="tx1"/>
          </a:solidFill>
          <a:latin typeface="+mn-lt"/>
          <a:ea typeface="+mn-ea"/>
          <a:cs typeface="+mn-cs"/>
        </a:defRPr>
      </a:lvl2pPr>
      <a:lvl3pPr marL="996696" indent="-228600" algn="l" defTabSz="914400" rtl="0" eaLnBrk="1" latinLnBrk="0" hangingPunct="1">
        <a:lnSpc>
          <a:spcPct val="90000"/>
        </a:lnSpc>
        <a:spcBef>
          <a:spcPts val="600"/>
        </a:spcBef>
        <a:buClr>
          <a:schemeClr val="tx1"/>
        </a:buClr>
        <a:buSzPct val="80000"/>
        <a:buFont typeface="Arial" pitchFamily="34" charset="0"/>
        <a:buChar char="•"/>
        <a:defRPr lang="es-ES" sz="2000" kern="1200">
          <a:solidFill>
            <a:schemeClr val="tx1"/>
          </a:solidFill>
          <a:latin typeface="+mn-lt"/>
          <a:ea typeface="+mn-ea"/>
          <a:cs typeface="+mn-cs"/>
        </a:defRPr>
      </a:lvl3pPr>
      <a:lvl4pPr marL="1380744" indent="-283464" algn="l" defTabSz="914400" rtl="0" eaLnBrk="1" latinLnBrk="0" hangingPunct="1">
        <a:lnSpc>
          <a:spcPct val="90000"/>
        </a:lnSpc>
        <a:spcBef>
          <a:spcPts val="600"/>
        </a:spcBef>
        <a:buFont typeface="Corbel" pitchFamily="34" charset="0"/>
        <a:buChar char="–"/>
        <a:defRPr lang="es-ES" sz="1800" kern="1200">
          <a:solidFill>
            <a:schemeClr val="tx1"/>
          </a:solidFill>
          <a:latin typeface="+mn-lt"/>
          <a:ea typeface="+mn-ea"/>
          <a:cs typeface="+mn-cs"/>
        </a:defRPr>
      </a:lvl4pPr>
      <a:lvl5pPr marL="1764792" indent="-228600" algn="l" defTabSz="914400" rtl="0" eaLnBrk="1" latinLnBrk="0" hangingPunct="1">
        <a:lnSpc>
          <a:spcPct val="90000"/>
        </a:lnSpc>
        <a:spcBef>
          <a:spcPts val="600"/>
        </a:spcBef>
        <a:buClr>
          <a:schemeClr val="tx1"/>
        </a:buClr>
        <a:buSzPct val="80000"/>
        <a:buFont typeface="Arial" pitchFamily="34" charset="0"/>
        <a:buChar char="•"/>
        <a:defRPr lang="es-ES" sz="1800" kern="1200">
          <a:solidFill>
            <a:schemeClr val="tx1"/>
          </a:solidFill>
          <a:latin typeface="+mn-lt"/>
          <a:ea typeface="+mn-ea"/>
          <a:cs typeface="+mn-cs"/>
        </a:defRPr>
      </a:lvl5pPr>
      <a:lvl6pPr marL="2148840" indent="-283464" algn="l" defTabSz="914400" rtl="0" eaLnBrk="1" latinLnBrk="0" hangingPunct="1">
        <a:lnSpc>
          <a:spcPct val="90000"/>
        </a:lnSpc>
        <a:spcBef>
          <a:spcPts val="600"/>
        </a:spcBef>
        <a:buFont typeface="Corbel" pitchFamily="34" charset="0"/>
        <a:buChar char="–"/>
        <a:defRPr lang="es-ES" sz="1800" kern="1200" baseline="0">
          <a:solidFill>
            <a:schemeClr val="tx1"/>
          </a:solidFill>
          <a:latin typeface="+mn-lt"/>
          <a:ea typeface="+mn-ea"/>
          <a:cs typeface="+mn-cs"/>
        </a:defRPr>
      </a:lvl6pPr>
      <a:lvl7pPr marL="2532888" indent="-228600" algn="l" defTabSz="914400" rtl="0" eaLnBrk="1" latinLnBrk="0" hangingPunct="1">
        <a:lnSpc>
          <a:spcPct val="90000"/>
        </a:lnSpc>
        <a:spcBef>
          <a:spcPts val="600"/>
        </a:spcBef>
        <a:buSzPct val="80000"/>
        <a:buFont typeface="Arial" pitchFamily="34" charset="0"/>
        <a:buChar char="•"/>
        <a:defRPr lang="es-ES" sz="1800" kern="1200" baseline="0">
          <a:solidFill>
            <a:schemeClr val="tx1"/>
          </a:solidFill>
          <a:latin typeface="+mn-lt"/>
          <a:ea typeface="+mn-ea"/>
          <a:cs typeface="+mn-cs"/>
        </a:defRPr>
      </a:lvl7pPr>
      <a:lvl8pPr marL="2916936" indent="-283464" algn="l" defTabSz="914400" rtl="0" eaLnBrk="1" latinLnBrk="0" hangingPunct="1">
        <a:lnSpc>
          <a:spcPct val="90000"/>
        </a:lnSpc>
        <a:spcBef>
          <a:spcPts val="600"/>
        </a:spcBef>
        <a:buFont typeface="Corbel" pitchFamily="34" charset="0"/>
        <a:buChar char="–"/>
        <a:defRPr lang="es-ES" sz="1800" kern="1200" baseline="0">
          <a:solidFill>
            <a:schemeClr val="tx1"/>
          </a:solidFill>
          <a:latin typeface="+mn-lt"/>
          <a:ea typeface="+mn-ea"/>
          <a:cs typeface="+mn-cs"/>
        </a:defRPr>
      </a:lvl8pPr>
      <a:lvl9pPr marL="3300984" indent="-228600" algn="l" defTabSz="914400" rtl="0" eaLnBrk="1" latinLnBrk="0" hangingPunct="1">
        <a:lnSpc>
          <a:spcPct val="90000"/>
        </a:lnSpc>
        <a:spcBef>
          <a:spcPts val="600"/>
        </a:spcBef>
        <a:buSzPct val="80000"/>
        <a:buFont typeface="Arial" pitchFamily="34" charset="0"/>
        <a:buChar char="•"/>
        <a:defRPr lang="es-ES" sz="1800" kern="1200">
          <a:solidFill>
            <a:schemeClr val="tx1"/>
          </a:solidFill>
          <a:latin typeface="+mn-lt"/>
          <a:ea typeface="+mn-ea"/>
          <a:cs typeface="+mn-cs"/>
        </a:defRPr>
      </a:lvl9pPr>
    </p:bodyStyle>
    <p:other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31812" y="685801"/>
            <a:ext cx="4190999" cy="4724399"/>
          </a:xfrm>
        </p:spPr>
        <p:txBody>
          <a:bodyPr>
            <a:normAutofit/>
          </a:bodyPr>
          <a:lstStyle/>
          <a:p>
            <a:pPr algn="ctr"/>
            <a:r>
              <a:rPr lang="es-ES" sz="4400" dirty="0">
                <a:solidFill>
                  <a:srgbClr val="898989"/>
                </a:solidFill>
                <a:latin typeface="Calibri" charset="0"/>
              </a:rPr>
              <a:t>CRECIMIENTO</a:t>
            </a:r>
            <a:br>
              <a:rPr lang="es-ES" sz="4400" dirty="0">
                <a:solidFill>
                  <a:srgbClr val="898989"/>
                </a:solidFill>
                <a:latin typeface="Calibri" charset="0"/>
              </a:rPr>
            </a:br>
            <a:r>
              <a:rPr lang="es-ES" sz="4400" dirty="0">
                <a:solidFill>
                  <a:srgbClr val="898989"/>
                </a:solidFill>
                <a:latin typeface="Calibri" charset="0"/>
              </a:rPr>
              <a:t>DESARROLLO</a:t>
            </a:r>
            <a:br>
              <a:rPr lang="es-ES" sz="4400" dirty="0">
                <a:solidFill>
                  <a:srgbClr val="898989"/>
                </a:solidFill>
                <a:latin typeface="Calibri" charset="0"/>
              </a:rPr>
            </a:br>
            <a:r>
              <a:rPr lang="es-ES" sz="4400" dirty="0">
                <a:solidFill>
                  <a:srgbClr val="898989"/>
                </a:solidFill>
                <a:latin typeface="Calibri" charset="0"/>
              </a:rPr>
              <a:t>Y SUBDESARROLLO ECONÓMICO</a:t>
            </a:r>
          </a:p>
        </p:txBody>
      </p:sp>
      <p:sp>
        <p:nvSpPr>
          <p:cNvPr id="3" name="Subtítulo 2"/>
          <p:cNvSpPr>
            <a:spLocks noGrp="1"/>
          </p:cNvSpPr>
          <p:nvPr>
            <p:ph type="subTitle" idx="1"/>
          </p:nvPr>
        </p:nvSpPr>
        <p:spPr>
          <a:xfrm>
            <a:off x="531812" y="5410200"/>
            <a:ext cx="4038601" cy="762000"/>
          </a:xfrm>
        </p:spPr>
        <p:txBody>
          <a:bodyPr>
            <a:normAutofit/>
          </a:bodyPr>
          <a:lstStyle/>
          <a:p>
            <a:r>
              <a:rPr lang="es-ES" dirty="0" smtClean="0">
                <a:solidFill>
                  <a:srgbClr val="898989"/>
                </a:solidFill>
                <a:latin typeface="Calibri" charset="0"/>
              </a:rPr>
              <a:t>Bloque 1</a:t>
            </a:r>
            <a:endParaRPr lang="es-ES" dirty="0">
              <a:solidFill>
                <a:srgbClr val="898989"/>
              </a:solidFill>
              <a:latin typeface="Calibri" charset="0"/>
            </a:endParaRPr>
          </a:p>
        </p:txBody>
      </p:sp>
    </p:spTree>
    <p:extLst>
      <p:ext uri="{BB962C8B-B14F-4D97-AF65-F5344CB8AC3E}">
        <p14:creationId xmlns:p14="http://schemas.microsoft.com/office/powerpoint/2010/main" xmlns="" val="3440801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nvGraphicFramePr>
        <p:xfrm>
          <a:off x="189756" y="260648"/>
          <a:ext cx="11405382"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CuadroTexto"/>
          <p:cNvSpPr txBox="1"/>
          <p:nvPr/>
        </p:nvSpPr>
        <p:spPr>
          <a:xfrm>
            <a:off x="2093884" y="3357562"/>
            <a:ext cx="1209682" cy="253146"/>
          </a:xfrm>
          <a:prstGeom prst="rect">
            <a:avLst/>
          </a:prstGeom>
          <a:noFill/>
        </p:spPr>
        <p:txBody>
          <a:bodyPr wrap="square" rtlCol="0">
            <a:spAutoFit/>
          </a:bodyPr>
          <a:lstStyle/>
          <a:p>
            <a:pPr>
              <a:lnSpc>
                <a:spcPct val="95000"/>
              </a:lnSpc>
            </a:pPr>
            <a:r>
              <a:rPr lang="es-MX" sz="1100" dirty="0" smtClean="0"/>
              <a:t>concepto</a:t>
            </a:r>
            <a:endParaRPr lang="es-MX" sz="1100" dirty="0"/>
          </a:p>
        </p:txBody>
      </p:sp>
      <p:sp>
        <p:nvSpPr>
          <p:cNvPr id="5" name="4 CuadroTexto"/>
          <p:cNvSpPr txBox="1"/>
          <p:nvPr/>
        </p:nvSpPr>
        <p:spPr>
          <a:xfrm rot="17138963">
            <a:off x="4165729" y="1696371"/>
            <a:ext cx="1080120" cy="253146"/>
          </a:xfrm>
          <a:prstGeom prst="rect">
            <a:avLst/>
          </a:prstGeom>
          <a:noFill/>
        </p:spPr>
        <p:txBody>
          <a:bodyPr wrap="square" rtlCol="0">
            <a:spAutoFit/>
          </a:bodyPr>
          <a:lstStyle/>
          <a:p>
            <a:pPr>
              <a:lnSpc>
                <a:spcPct val="95000"/>
              </a:lnSpc>
            </a:pPr>
            <a:r>
              <a:rPr lang="es-MX" sz="1100" dirty="0" smtClean="0"/>
              <a:t>clasificación</a:t>
            </a:r>
            <a:endParaRPr lang="es-MX" sz="1100" dirty="0"/>
          </a:p>
        </p:txBody>
      </p:sp>
    </p:spTree>
    <p:extLst>
      <p:ext uri="{BB962C8B-B14F-4D97-AF65-F5344CB8AC3E}">
        <p14:creationId xmlns="" xmlns:p14="http://schemas.microsoft.com/office/powerpoint/2010/main" val="165394355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endParaRPr lang="es-ES"/>
          </a:p>
        </p:txBody>
      </p:sp>
      <p:sp>
        <p:nvSpPr>
          <p:cNvPr id="4" name="Marcador de texto 3"/>
          <p:cNvSpPr>
            <a:spLocks noGrp="1"/>
          </p:cNvSpPr>
          <p:nvPr>
            <p:ph type="body" sz="half" idx="2"/>
          </p:nvPr>
        </p:nvSpPr>
        <p:spPr/>
        <p:txBody>
          <a:bodyPr/>
          <a:lstStyle/>
          <a:p>
            <a:endParaRPr lang="es-ES"/>
          </a:p>
        </p:txBody>
      </p:sp>
    </p:spTree>
    <p:extLst>
      <p:ext uri="{BB962C8B-B14F-4D97-AF65-F5344CB8AC3E}">
        <p14:creationId xmlns:p14="http://schemas.microsoft.com/office/powerpoint/2010/main" xmlns="" val="7458041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endParaRPr lang="es-ES"/>
          </a:p>
        </p:txBody>
      </p:sp>
      <p:sp>
        <p:nvSpPr>
          <p:cNvPr id="6" name="Marcador de posición de imagen 5"/>
          <p:cNvSpPr>
            <a:spLocks noGrp="1"/>
          </p:cNvSpPr>
          <p:nvPr>
            <p:ph type="pic" idx="1"/>
          </p:nvPr>
        </p:nvSpPr>
        <p:spPr/>
      </p:sp>
      <p:sp>
        <p:nvSpPr>
          <p:cNvPr id="7" name="Marcador de texto 6"/>
          <p:cNvSpPr>
            <a:spLocks noGrp="1"/>
          </p:cNvSpPr>
          <p:nvPr>
            <p:ph type="body" sz="half" idx="2"/>
          </p:nvPr>
        </p:nvSpPr>
        <p:spPr/>
        <p:txBody>
          <a:bodyPr/>
          <a:lstStyle/>
          <a:p>
            <a:endParaRPr lang="es-ES"/>
          </a:p>
        </p:txBody>
      </p:sp>
    </p:spTree>
    <p:extLst>
      <p:ext uri="{BB962C8B-B14F-4D97-AF65-F5344CB8AC3E}">
        <p14:creationId xmlns:p14="http://schemas.microsoft.com/office/powerpoint/2010/main" xmlns="" val="13054211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665125" y="214290"/>
            <a:ext cx="9572692" cy="6311624"/>
            <a:chOff x="466475" y="260648"/>
            <a:chExt cx="8239470" cy="6168748"/>
          </a:xfrm>
        </p:grpSpPr>
        <p:sp>
          <p:nvSpPr>
            <p:cNvPr id="7" name="6 Rectángulo redondeado"/>
            <p:cNvSpPr/>
            <p:nvPr/>
          </p:nvSpPr>
          <p:spPr>
            <a:xfrm>
              <a:off x="2249137" y="260648"/>
              <a:ext cx="4591706" cy="864096"/>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t>CRECIMIENTO ECONÓMICO</a:t>
              </a:r>
              <a:endParaRPr lang="es-MX" b="1" dirty="0"/>
            </a:p>
          </p:txBody>
        </p:sp>
        <p:sp>
          <p:nvSpPr>
            <p:cNvPr id="8" name="7 Rectángulo redondeado"/>
            <p:cNvSpPr/>
            <p:nvPr/>
          </p:nvSpPr>
          <p:spPr>
            <a:xfrm>
              <a:off x="466475" y="1556792"/>
              <a:ext cx="1782662" cy="108012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Crecimiento a corto plazo</a:t>
              </a:r>
              <a:endParaRPr lang="es-MX" dirty="0"/>
            </a:p>
          </p:txBody>
        </p:sp>
        <p:sp>
          <p:nvSpPr>
            <p:cNvPr id="9" name="8 Rectángulo redondeado"/>
            <p:cNvSpPr/>
            <p:nvPr/>
          </p:nvSpPr>
          <p:spPr>
            <a:xfrm>
              <a:off x="6786823" y="1556792"/>
              <a:ext cx="1782662" cy="108012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Crecimiento a largo plazo</a:t>
              </a:r>
              <a:endParaRPr lang="es-MX" dirty="0"/>
            </a:p>
          </p:txBody>
        </p:sp>
        <p:cxnSp>
          <p:nvCxnSpPr>
            <p:cNvPr id="10" name="9 Conector recto de flecha"/>
            <p:cNvCxnSpPr>
              <a:stCxn id="7" idx="1"/>
              <a:endCxn id="8" idx="0"/>
            </p:cNvCxnSpPr>
            <p:nvPr/>
          </p:nvCxnSpPr>
          <p:spPr>
            <a:xfrm flipH="1">
              <a:off x="1357806" y="692696"/>
              <a:ext cx="891331" cy="864096"/>
            </a:xfrm>
            <a:prstGeom prst="straightConnector1">
              <a:avLst/>
            </a:prstGeom>
            <a:ln w="12700">
              <a:miter lim="800000"/>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a:stCxn id="7" idx="3"/>
              <a:endCxn id="9" idx="0"/>
            </p:cNvCxnSpPr>
            <p:nvPr/>
          </p:nvCxnSpPr>
          <p:spPr>
            <a:xfrm>
              <a:off x="6840842" y="692696"/>
              <a:ext cx="837311" cy="864096"/>
            </a:xfrm>
            <a:prstGeom prst="straightConnector1">
              <a:avLst/>
            </a:prstGeom>
            <a:ln w="12700">
              <a:miter lim="800000"/>
              <a:tailEnd type="arrow"/>
            </a:ln>
          </p:spPr>
          <p:style>
            <a:lnRef idx="1">
              <a:schemeClr val="accent1"/>
            </a:lnRef>
            <a:fillRef idx="0">
              <a:schemeClr val="accent1"/>
            </a:fillRef>
            <a:effectRef idx="0">
              <a:schemeClr val="accent1"/>
            </a:effectRef>
            <a:fontRef idx="minor">
              <a:schemeClr val="tx1"/>
            </a:fontRef>
          </p:style>
        </p:cxnSp>
        <p:sp>
          <p:nvSpPr>
            <p:cNvPr id="12" name="11 Rectángulo redondeado"/>
            <p:cNvSpPr/>
            <p:nvPr/>
          </p:nvSpPr>
          <p:spPr>
            <a:xfrm>
              <a:off x="3221498" y="1556792"/>
              <a:ext cx="2592963" cy="1728192"/>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800" dirty="0" smtClean="0"/>
                <a:t>Variable que proporciona información cuantitativa respecto al aumento de los factores de producción .</a:t>
              </a:r>
              <a:endParaRPr lang="es-MX" sz="1800" dirty="0"/>
            </a:p>
          </p:txBody>
        </p:sp>
        <p:sp>
          <p:nvSpPr>
            <p:cNvPr id="13" name="12 CuadroTexto"/>
            <p:cNvSpPr txBox="1"/>
            <p:nvPr/>
          </p:nvSpPr>
          <p:spPr>
            <a:xfrm>
              <a:off x="3545618" y="1196752"/>
              <a:ext cx="1026381" cy="355482"/>
            </a:xfrm>
            <a:prstGeom prst="rect">
              <a:avLst/>
            </a:prstGeom>
            <a:noFill/>
          </p:spPr>
          <p:txBody>
            <a:bodyPr wrap="square" rtlCol="0">
              <a:spAutoFit/>
            </a:bodyPr>
            <a:lstStyle/>
            <a:p>
              <a:pPr>
                <a:lnSpc>
                  <a:spcPct val="95000"/>
                </a:lnSpc>
              </a:pPr>
              <a:r>
                <a:rPr lang="es-MX" sz="1800" i="1" dirty="0" smtClean="0"/>
                <a:t>concepto</a:t>
              </a:r>
              <a:endParaRPr lang="es-MX" sz="1800" i="1" dirty="0"/>
            </a:p>
          </p:txBody>
        </p:sp>
        <p:cxnSp>
          <p:nvCxnSpPr>
            <p:cNvPr id="14" name="13 Conector recto"/>
            <p:cNvCxnSpPr>
              <a:stCxn id="7" idx="2"/>
              <a:endCxn id="12" idx="0"/>
            </p:cNvCxnSpPr>
            <p:nvPr/>
          </p:nvCxnSpPr>
          <p:spPr>
            <a:xfrm flipH="1">
              <a:off x="4517980" y="1124744"/>
              <a:ext cx="27010" cy="432048"/>
            </a:xfrm>
            <a:prstGeom prst="line">
              <a:avLst/>
            </a:prstGeom>
            <a:ln w="12700">
              <a:miter lim="800000"/>
            </a:ln>
          </p:spPr>
          <p:style>
            <a:lnRef idx="1">
              <a:schemeClr val="accent1"/>
            </a:lnRef>
            <a:fillRef idx="0">
              <a:schemeClr val="accent1"/>
            </a:fillRef>
            <a:effectRef idx="0">
              <a:schemeClr val="accent1"/>
            </a:effectRef>
            <a:fontRef idx="minor">
              <a:schemeClr val="tx1"/>
            </a:fontRef>
          </p:style>
        </p:cxnSp>
        <p:sp>
          <p:nvSpPr>
            <p:cNvPr id="15" name="14 Rectángulo redondeado"/>
            <p:cNvSpPr/>
            <p:nvPr/>
          </p:nvSpPr>
          <p:spPr>
            <a:xfrm>
              <a:off x="2465217" y="3717032"/>
              <a:ext cx="4105525" cy="24980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itchFamily="34" charset="0"/>
                <a:buChar char="•"/>
              </a:pPr>
              <a:r>
                <a:rPr lang="es-MX" sz="2000" dirty="0" smtClean="0"/>
                <a:t>Estabilidad social</a:t>
              </a:r>
            </a:p>
            <a:p>
              <a:pPr marL="342900" indent="-342900">
                <a:buFont typeface="Arial" pitchFamily="34" charset="0"/>
                <a:buChar char="•"/>
              </a:pPr>
              <a:r>
                <a:rPr lang="es-MX" sz="2000" dirty="0" smtClean="0"/>
                <a:t>Existencia del capital</a:t>
              </a:r>
            </a:p>
            <a:p>
              <a:pPr marL="342900" indent="-342900">
                <a:buFont typeface="Arial" pitchFamily="34" charset="0"/>
                <a:buChar char="•"/>
              </a:pPr>
              <a:r>
                <a:rPr lang="es-MX" sz="2000" dirty="0" smtClean="0"/>
                <a:t>Capital humano</a:t>
              </a:r>
            </a:p>
            <a:p>
              <a:pPr marL="342900" indent="-342900">
                <a:buFont typeface="Arial" pitchFamily="34" charset="0"/>
                <a:buChar char="•"/>
              </a:pPr>
              <a:r>
                <a:rPr lang="es-MX" sz="2000" dirty="0" smtClean="0"/>
                <a:t>Fomento a la investigación científica y desarrollo tecnológico</a:t>
              </a:r>
              <a:endParaRPr lang="es-MX" sz="2000" dirty="0"/>
            </a:p>
          </p:txBody>
        </p:sp>
        <p:cxnSp>
          <p:nvCxnSpPr>
            <p:cNvPr id="16" name="15 Conector recto"/>
            <p:cNvCxnSpPr>
              <a:stCxn id="15" idx="0"/>
              <a:endCxn id="12" idx="2"/>
            </p:cNvCxnSpPr>
            <p:nvPr/>
          </p:nvCxnSpPr>
          <p:spPr>
            <a:xfrm rot="5400000" flipH="1" flipV="1">
              <a:off x="4301956" y="3501008"/>
              <a:ext cx="432048" cy="1588"/>
            </a:xfrm>
            <a:prstGeom prst="line">
              <a:avLst/>
            </a:prstGeom>
            <a:ln w="12700">
              <a:miter lim="800000"/>
            </a:ln>
          </p:spPr>
          <p:style>
            <a:lnRef idx="1">
              <a:schemeClr val="accent1"/>
            </a:lnRef>
            <a:fillRef idx="0">
              <a:schemeClr val="accent1"/>
            </a:fillRef>
            <a:effectRef idx="0">
              <a:schemeClr val="accent1"/>
            </a:effectRef>
            <a:fontRef idx="minor">
              <a:schemeClr val="tx1"/>
            </a:fontRef>
          </p:style>
        </p:cxnSp>
        <p:sp>
          <p:nvSpPr>
            <p:cNvPr id="17" name="16 CuadroTexto"/>
            <p:cNvSpPr txBox="1"/>
            <p:nvPr/>
          </p:nvSpPr>
          <p:spPr>
            <a:xfrm>
              <a:off x="3707679" y="3356992"/>
              <a:ext cx="864321" cy="360040"/>
            </a:xfrm>
            <a:prstGeom prst="rect">
              <a:avLst/>
            </a:prstGeom>
            <a:noFill/>
          </p:spPr>
          <p:txBody>
            <a:bodyPr wrap="square" rtlCol="0">
              <a:spAutoFit/>
            </a:bodyPr>
            <a:lstStyle/>
            <a:p>
              <a:pPr>
                <a:lnSpc>
                  <a:spcPct val="95000"/>
                </a:lnSpc>
              </a:pPr>
              <a:r>
                <a:rPr lang="es-MX" sz="1800" dirty="0" smtClean="0"/>
                <a:t>causas</a:t>
              </a:r>
              <a:endParaRPr lang="es-MX" sz="1800" dirty="0"/>
            </a:p>
          </p:txBody>
        </p:sp>
        <p:sp>
          <p:nvSpPr>
            <p:cNvPr id="18" name="17 CuadroTexto"/>
            <p:cNvSpPr txBox="1"/>
            <p:nvPr/>
          </p:nvSpPr>
          <p:spPr>
            <a:xfrm>
              <a:off x="1214414" y="620688"/>
              <a:ext cx="872663" cy="355482"/>
            </a:xfrm>
            <a:prstGeom prst="rect">
              <a:avLst/>
            </a:prstGeom>
            <a:noFill/>
          </p:spPr>
          <p:txBody>
            <a:bodyPr wrap="square" rtlCol="0">
              <a:spAutoFit/>
            </a:bodyPr>
            <a:lstStyle/>
            <a:p>
              <a:pPr>
                <a:lnSpc>
                  <a:spcPct val="95000"/>
                </a:lnSpc>
              </a:pPr>
              <a:r>
                <a:rPr lang="es-MX" sz="1800" dirty="0" smtClean="0"/>
                <a:t>Tipos </a:t>
              </a:r>
              <a:endParaRPr lang="es-MX" sz="1800" dirty="0"/>
            </a:p>
          </p:txBody>
        </p:sp>
        <p:sp>
          <p:nvSpPr>
            <p:cNvPr id="19" name="18 Rectángulo redondeado"/>
            <p:cNvSpPr/>
            <p:nvPr/>
          </p:nvSpPr>
          <p:spPr>
            <a:xfrm>
              <a:off x="466475" y="3140968"/>
              <a:ext cx="1782662" cy="250261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800" dirty="0" smtClean="0"/>
                <a:t>Termina</a:t>
              </a:r>
              <a:r>
                <a:rPr lang="es-MX" dirty="0" smtClean="0"/>
                <a:t> </a:t>
              </a:r>
              <a:r>
                <a:rPr lang="es-MX" sz="1800" dirty="0" smtClean="0"/>
                <a:t>cuando la economía entra en recesión.</a:t>
              </a:r>
            </a:p>
            <a:p>
              <a:pPr algn="ctr"/>
              <a:r>
                <a:rPr lang="es-MX" sz="1800" dirty="0" smtClean="0"/>
                <a:t>Ej. Alza o baja repentina del precio del petróleo </a:t>
              </a:r>
              <a:endParaRPr lang="es-MX" sz="1800" dirty="0"/>
            </a:p>
          </p:txBody>
        </p:sp>
        <p:sp>
          <p:nvSpPr>
            <p:cNvPr id="20" name="19 Rectángulo redondeado"/>
            <p:cNvSpPr/>
            <p:nvPr/>
          </p:nvSpPr>
          <p:spPr>
            <a:xfrm>
              <a:off x="6786823" y="3212976"/>
              <a:ext cx="1919122" cy="321642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800" dirty="0" smtClean="0"/>
                <a:t>Ocurre cuando aumenta el PIB de forma constante (crecimiento balanceado); desarrollo equilibrado en los sectores que integran la economía</a:t>
              </a:r>
              <a:endParaRPr lang="es-MX" sz="1800" dirty="0"/>
            </a:p>
          </p:txBody>
        </p:sp>
        <p:cxnSp>
          <p:nvCxnSpPr>
            <p:cNvPr id="21" name="20 Conector recto de flecha"/>
            <p:cNvCxnSpPr>
              <a:stCxn id="8" idx="2"/>
              <a:endCxn id="19" idx="0"/>
            </p:cNvCxnSpPr>
            <p:nvPr/>
          </p:nvCxnSpPr>
          <p:spPr>
            <a:xfrm rot="5400000">
              <a:off x="1105778" y="2888940"/>
              <a:ext cx="504056" cy="1588"/>
            </a:xfrm>
            <a:prstGeom prst="straightConnector1">
              <a:avLst/>
            </a:prstGeom>
            <a:ln w="12700">
              <a:miter lim="800000"/>
              <a:tailEnd type="arrow"/>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a:stCxn id="9" idx="2"/>
              <a:endCxn id="20" idx="0"/>
            </p:cNvCxnSpPr>
            <p:nvPr/>
          </p:nvCxnSpPr>
          <p:spPr>
            <a:xfrm rot="16200000" flipH="1">
              <a:off x="7424238" y="2890829"/>
              <a:ext cx="576065" cy="68230"/>
            </a:xfrm>
            <a:prstGeom prst="straightConnector1">
              <a:avLst/>
            </a:prstGeom>
            <a:ln w="12700">
              <a:miter lim="800000"/>
              <a:tailEnd type="arrow"/>
            </a:ln>
          </p:spPr>
          <p:style>
            <a:lnRef idx="1">
              <a:schemeClr val="accent1"/>
            </a:lnRef>
            <a:fillRef idx="0">
              <a:schemeClr val="accent1"/>
            </a:fillRef>
            <a:effectRef idx="0">
              <a:schemeClr val="accent1"/>
            </a:effectRef>
            <a:fontRef idx="minor">
              <a:schemeClr val="tx1"/>
            </a:fontRef>
          </p:style>
        </p:cxnSp>
      </p:grpSp>
      <p:sp>
        <p:nvSpPr>
          <p:cNvPr id="25" name="24 CuadroTexto"/>
          <p:cNvSpPr txBox="1"/>
          <p:nvPr/>
        </p:nvSpPr>
        <p:spPr>
          <a:xfrm>
            <a:off x="10452130" y="928670"/>
            <a:ext cx="1500198" cy="2862322"/>
          </a:xfrm>
          <a:prstGeom prst="rect">
            <a:avLst/>
          </a:prstGeom>
          <a:solidFill>
            <a:srgbClr val="92D050"/>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s-MX" b="1" dirty="0" smtClean="0">
                <a:solidFill>
                  <a:schemeClr val="tx1"/>
                </a:solidFill>
              </a:rPr>
              <a:t>Decremento: consiste en la reducción del consumo y la producción hasta los niveles mínimos.</a:t>
            </a:r>
          </a:p>
          <a:p>
            <a:endParaRPr lang="es-MX" b="1" dirty="0">
              <a:solidFill>
                <a:schemeClr val="tx1"/>
              </a:solidFill>
            </a:endParaRPr>
          </a:p>
        </p:txBody>
      </p:sp>
    </p:spTree>
    <p:extLst>
      <p:ext uri="{BB962C8B-B14F-4D97-AF65-F5344CB8AC3E}">
        <p14:creationId xmlns:p14="http://schemas.microsoft.com/office/powerpoint/2010/main" xmlns="" val="456130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8013" y="428604"/>
            <a:ext cx="9558365" cy="5715040"/>
          </a:xfrm>
        </p:spPr>
        <p:txBody>
          <a:bodyPr>
            <a:noAutofit/>
          </a:bodyPr>
          <a:lstStyle/>
          <a:p>
            <a:r>
              <a:rPr lang="es-MX" sz="2800" b="1" dirty="0" smtClean="0"/>
              <a:t>Guadalajara, Jalisco        EL INFORMADOR.MX</a:t>
            </a:r>
            <a:br>
              <a:rPr lang="es-MX" sz="2800" b="1" dirty="0" smtClean="0"/>
            </a:br>
            <a:r>
              <a:rPr lang="es-MX" sz="2800" dirty="0" smtClean="0"/>
              <a:t>Jueves, 19 de Febrero de 2015</a:t>
            </a:r>
            <a:br>
              <a:rPr lang="es-MX" sz="2800" dirty="0" smtClean="0"/>
            </a:br>
            <a:r>
              <a:rPr lang="es-MX" sz="2800" dirty="0" smtClean="0"/>
              <a:t>Actualizado: Hoy 22:47 hrs</a:t>
            </a:r>
            <a:r>
              <a:rPr lang="es-MX" sz="2800" b="1" dirty="0" smtClean="0"/>
              <a:t/>
            </a:r>
            <a:br>
              <a:rPr lang="es-MX" sz="2800" b="1" dirty="0" smtClean="0"/>
            </a:br>
            <a:r>
              <a:rPr lang="es-MX" sz="2800" b="1" dirty="0" smtClean="0"/>
              <a:t/>
            </a:r>
            <a:br>
              <a:rPr lang="es-MX" sz="2800" b="1" dirty="0" smtClean="0"/>
            </a:br>
            <a:r>
              <a:rPr lang="es-MX" sz="2800" b="1" dirty="0" smtClean="0"/>
              <a:t>CIUDAD DE MÉXICO (19/FEB/2015).- </a:t>
            </a:r>
            <a:r>
              <a:rPr lang="es-MX" sz="2800" dirty="0" smtClean="0"/>
              <a:t>El Banco de México (Banxico) revisó a la baja su pronóstico de crecimiento económico para este año a un rango de entre 2.5 y 3.5 por ciento desde un 3.0 y 4.0 por ciento, informó Agustín </a:t>
            </a:r>
            <a:r>
              <a:rPr lang="es-MX" sz="2800" dirty="0" err="1" smtClean="0"/>
              <a:t>Carstens</a:t>
            </a:r>
            <a:r>
              <a:rPr lang="es-MX" sz="2800" dirty="0" smtClean="0"/>
              <a:t>, gobernador del Banco de México.</a:t>
            </a:r>
            <a:br>
              <a:rPr lang="es-MX" sz="2800" dirty="0" smtClean="0"/>
            </a:br>
            <a:r>
              <a:rPr lang="es-MX" sz="2800" dirty="0" smtClean="0"/>
              <a:t/>
            </a:r>
            <a:br>
              <a:rPr lang="es-MX" sz="2800" dirty="0" smtClean="0"/>
            </a:br>
            <a:r>
              <a:rPr lang="es-MX" sz="2800" dirty="0" smtClean="0"/>
              <a:t>En conferencia de prensa, </a:t>
            </a:r>
            <a:r>
              <a:rPr lang="es-MX" sz="2800" dirty="0" err="1" smtClean="0"/>
              <a:t>Carstens</a:t>
            </a:r>
            <a:r>
              <a:rPr lang="es-MX" sz="2800" dirty="0" smtClean="0"/>
              <a:t> reconoció que los conflictos sociales sí han impactado sobre el crecimiento económico.</a:t>
            </a:r>
            <a:br>
              <a:rPr lang="es-MX" sz="2800" dirty="0" smtClean="0"/>
            </a:br>
            <a:r>
              <a:rPr lang="es-MX" sz="2800" dirty="0" smtClean="0"/>
              <a:t/>
            </a:r>
            <a:br>
              <a:rPr lang="es-MX" sz="2800" dirty="0" smtClean="0"/>
            </a:br>
            <a:r>
              <a:rPr lang="es-MX" sz="2800" dirty="0" smtClean="0"/>
              <a:t>“Así lo muestran los comerciantes hoteleros en Acapulco o la baja del turismo en zonas como Oaxaca”, expuso.</a:t>
            </a:r>
            <a:endParaRPr lang="es-MX" sz="28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1093752" y="500042"/>
          <a:ext cx="10201309" cy="59579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CuadroTexto"/>
          <p:cNvSpPr txBox="1"/>
          <p:nvPr/>
        </p:nvSpPr>
        <p:spPr>
          <a:xfrm>
            <a:off x="7451734" y="1500174"/>
            <a:ext cx="1571636" cy="646331"/>
          </a:xfrm>
          <a:prstGeom prst="rect">
            <a:avLst/>
          </a:prstGeom>
          <a:noFill/>
        </p:spPr>
        <p:txBody>
          <a:bodyPr wrap="square" rtlCol="0">
            <a:spAutoFit/>
          </a:bodyPr>
          <a:lstStyle/>
          <a:p>
            <a:pPr algn="ctr"/>
            <a:r>
              <a:rPr lang="es-MX" dirty="0" smtClean="0">
                <a:solidFill>
                  <a:schemeClr val="bg1"/>
                </a:solidFill>
              </a:rPr>
              <a:t>Capitalización agraria</a:t>
            </a:r>
          </a:p>
        </p:txBody>
      </p:sp>
      <p:sp>
        <p:nvSpPr>
          <p:cNvPr id="6" name="5 CuadroTexto"/>
          <p:cNvSpPr txBox="1"/>
          <p:nvPr/>
        </p:nvSpPr>
        <p:spPr>
          <a:xfrm>
            <a:off x="2879702" y="1643050"/>
            <a:ext cx="1785950" cy="1200329"/>
          </a:xfrm>
          <a:prstGeom prst="rect">
            <a:avLst/>
          </a:prstGeom>
          <a:noFill/>
        </p:spPr>
        <p:txBody>
          <a:bodyPr wrap="square" rtlCol="0">
            <a:spAutoFit/>
          </a:bodyPr>
          <a:lstStyle/>
          <a:p>
            <a:pPr algn="r"/>
            <a:r>
              <a:rPr lang="es-MX" dirty="0" smtClean="0">
                <a:solidFill>
                  <a:schemeClr val="bg1"/>
                </a:solidFill>
              </a:rPr>
              <a:t>Creación y mejoramiento de la infraestructura</a:t>
            </a:r>
            <a:endParaRPr lang="es-MX" dirty="0">
              <a:solidFill>
                <a:schemeClr val="bg1"/>
              </a:solidFill>
            </a:endParaRPr>
          </a:p>
        </p:txBody>
      </p:sp>
      <p:sp>
        <p:nvSpPr>
          <p:cNvPr id="7" name="6 CuadroTexto"/>
          <p:cNvSpPr txBox="1"/>
          <p:nvPr/>
        </p:nvSpPr>
        <p:spPr>
          <a:xfrm>
            <a:off x="5380032" y="6000768"/>
            <a:ext cx="1643074" cy="369332"/>
          </a:xfrm>
          <a:prstGeom prst="rect">
            <a:avLst/>
          </a:prstGeom>
          <a:noFill/>
        </p:spPr>
        <p:txBody>
          <a:bodyPr wrap="square" rtlCol="0">
            <a:spAutoFit/>
          </a:bodyPr>
          <a:lstStyle/>
          <a:p>
            <a:r>
              <a:rPr lang="es-MX" b="1" dirty="0" smtClean="0"/>
              <a:t>PROCESO  DE</a:t>
            </a:r>
            <a:endParaRPr lang="es-MX" b="1"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31812" y="285729"/>
            <a:ext cx="4190999" cy="3500461"/>
          </a:xfrm>
        </p:spPr>
        <p:txBody>
          <a:bodyPr>
            <a:noAutofit/>
          </a:bodyPr>
          <a:lstStyle/>
          <a:p>
            <a:pPr algn="ctr"/>
            <a:r>
              <a:rPr lang="es-ES" sz="3600" b="1" dirty="0" smtClean="0">
                <a:solidFill>
                  <a:schemeClr val="tx1"/>
                </a:solidFill>
                <a:latin typeface="Bradley Hand ITC" pitchFamily="66" charset="0"/>
              </a:rPr>
              <a:t>DESARROLLO ECONÓMICO</a:t>
            </a:r>
            <a:r>
              <a:rPr lang="es-ES" sz="3200" dirty="0" smtClean="0">
                <a:solidFill>
                  <a:srgbClr val="898989"/>
                </a:solidFill>
                <a:latin typeface="Calibri" charset="0"/>
              </a:rPr>
              <a:t/>
            </a:r>
            <a:br>
              <a:rPr lang="es-ES" sz="3200" dirty="0" smtClean="0">
                <a:solidFill>
                  <a:srgbClr val="898989"/>
                </a:solidFill>
                <a:latin typeface="Calibri" charset="0"/>
              </a:rPr>
            </a:br>
            <a:r>
              <a:rPr lang="es-ES" sz="3200" dirty="0" smtClean="0">
                <a:solidFill>
                  <a:srgbClr val="898989"/>
                </a:solidFill>
                <a:latin typeface="Calibri" charset="0"/>
              </a:rPr>
              <a:t/>
            </a:r>
            <a:br>
              <a:rPr lang="es-ES" sz="3200" dirty="0" smtClean="0">
                <a:solidFill>
                  <a:srgbClr val="898989"/>
                </a:solidFill>
                <a:latin typeface="Calibri" charset="0"/>
              </a:rPr>
            </a:br>
            <a:r>
              <a:rPr lang="es-ES" sz="3000" b="1" dirty="0" smtClean="0">
                <a:solidFill>
                  <a:srgbClr val="7030A0"/>
                </a:solidFill>
                <a:latin typeface="Calibri" charset="0"/>
              </a:rPr>
              <a:t>Proceso por medio del cual se logra un crecimiento económico continuo, que se ve reflejado en: </a:t>
            </a:r>
            <a:br>
              <a:rPr lang="es-ES" sz="3000" b="1" dirty="0" smtClean="0">
                <a:solidFill>
                  <a:srgbClr val="7030A0"/>
                </a:solidFill>
                <a:latin typeface="Calibri" charset="0"/>
              </a:rPr>
            </a:br>
            <a:endParaRPr lang="es-ES" sz="3000" b="1" dirty="0">
              <a:solidFill>
                <a:srgbClr val="7030A0"/>
              </a:solidFill>
              <a:latin typeface="Calibri" charset="0"/>
            </a:endParaRPr>
          </a:p>
        </p:txBody>
      </p:sp>
      <p:sp>
        <p:nvSpPr>
          <p:cNvPr id="4" name="3 CuadroTexto"/>
          <p:cNvSpPr txBox="1"/>
          <p:nvPr/>
        </p:nvSpPr>
        <p:spPr>
          <a:xfrm>
            <a:off x="522248" y="3571876"/>
            <a:ext cx="3786214" cy="2677656"/>
          </a:xfrm>
          <a:prstGeom prst="rect">
            <a:avLst/>
          </a:prstGeom>
          <a:noFill/>
        </p:spPr>
        <p:txBody>
          <a:bodyPr wrap="square" rtlCol="0">
            <a:spAutoFit/>
          </a:bodyPr>
          <a:lstStyle/>
          <a:p>
            <a:pPr>
              <a:buFont typeface="Wingdings" pitchFamily="2" charset="2"/>
              <a:buChar char="ü"/>
            </a:pPr>
            <a:r>
              <a:rPr lang="es-MX" sz="2400" b="1" dirty="0" smtClean="0">
                <a:solidFill>
                  <a:srgbClr val="7030A0"/>
                </a:solidFill>
                <a:latin typeface="Calibri" charset="0"/>
              </a:rPr>
              <a:t>La calidad de sus productos es muy elevada.</a:t>
            </a:r>
          </a:p>
          <a:p>
            <a:pPr>
              <a:buFont typeface="Wingdings" pitchFamily="2" charset="2"/>
              <a:buChar char="ü"/>
            </a:pPr>
            <a:r>
              <a:rPr lang="es-MX" sz="2400" b="1" dirty="0" smtClean="0">
                <a:solidFill>
                  <a:srgbClr val="7030A0"/>
                </a:solidFill>
                <a:latin typeface="Calibri" charset="0"/>
              </a:rPr>
              <a:t>Estabilidad política, económica y social.</a:t>
            </a:r>
          </a:p>
          <a:p>
            <a:pPr>
              <a:buFont typeface="Wingdings" pitchFamily="2" charset="2"/>
              <a:buChar char="ü"/>
            </a:pPr>
            <a:r>
              <a:rPr lang="es-MX" sz="2400" b="1" dirty="0" smtClean="0">
                <a:solidFill>
                  <a:srgbClr val="7030A0"/>
                </a:solidFill>
                <a:latin typeface="Calibri" charset="0"/>
              </a:rPr>
              <a:t>Elevado nivel educativo.</a:t>
            </a:r>
          </a:p>
          <a:p>
            <a:pPr>
              <a:buFont typeface="Wingdings" pitchFamily="2" charset="2"/>
              <a:buChar char="ü"/>
            </a:pPr>
            <a:r>
              <a:rPr lang="es-MX" sz="2400" b="1" dirty="0" smtClean="0">
                <a:solidFill>
                  <a:srgbClr val="7030A0"/>
                </a:solidFill>
                <a:latin typeface="Calibri" charset="0"/>
              </a:rPr>
              <a:t>Servicios de salud de calidad.</a:t>
            </a:r>
            <a:endParaRPr lang="es-MX" sz="2400" dirty="0"/>
          </a:p>
        </p:txBody>
      </p:sp>
    </p:spTree>
    <p:extLst>
      <p:ext uri="{BB962C8B-B14F-4D97-AF65-F5344CB8AC3E}">
        <p14:creationId xmlns:p14="http://schemas.microsoft.com/office/powerpoint/2010/main" xmlns="" val="3440801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a:xfrm>
            <a:off x="624254" y="333375"/>
            <a:ext cx="10969943" cy="881047"/>
          </a:xfrm>
        </p:spPr>
        <p:txBody>
          <a:bodyPr/>
          <a:lstStyle/>
          <a:p>
            <a:pPr algn="ctr" eaLnBrk="1" hangingPunct="1"/>
            <a:r>
              <a:rPr lang="es-MX" sz="3600" b="1" dirty="0" smtClean="0"/>
              <a:t>FORMAS PARA MEDIR EL DESARROLLO</a:t>
            </a:r>
          </a:p>
        </p:txBody>
      </p:sp>
      <p:sp>
        <p:nvSpPr>
          <p:cNvPr id="3" name="2 Marcador de contenido"/>
          <p:cNvSpPr>
            <a:spLocks noGrp="1"/>
          </p:cNvSpPr>
          <p:nvPr>
            <p:ph sz="half" idx="1"/>
          </p:nvPr>
        </p:nvSpPr>
        <p:spPr>
          <a:xfrm>
            <a:off x="808000" y="1666892"/>
            <a:ext cx="5029200" cy="4191000"/>
          </a:xfrm>
        </p:spPr>
        <p:txBody>
          <a:bodyPr/>
          <a:lstStyle/>
          <a:p>
            <a:pPr algn="ctr" eaLnBrk="1" hangingPunct="1">
              <a:buFont typeface="Wingdings 2" pitchFamily="18" charset="2"/>
              <a:buNone/>
              <a:defRPr/>
            </a:pPr>
            <a:r>
              <a:rPr lang="es-MX" b="1" dirty="0" smtClean="0">
                <a:solidFill>
                  <a:schemeClr val="accent2">
                    <a:lumMod val="75000"/>
                  </a:schemeClr>
                </a:solidFill>
              </a:rPr>
              <a:t>PIB</a:t>
            </a:r>
          </a:p>
          <a:p>
            <a:pPr eaLnBrk="1" hangingPunct="1">
              <a:defRPr/>
            </a:pPr>
            <a:endParaRPr lang="es-MX" dirty="0" smtClean="0"/>
          </a:p>
          <a:p>
            <a:pPr eaLnBrk="1" hangingPunct="1">
              <a:defRPr/>
            </a:pPr>
            <a:r>
              <a:rPr lang="es-MX" dirty="0" smtClean="0"/>
              <a:t>Aumento de la producción</a:t>
            </a:r>
          </a:p>
          <a:p>
            <a:pPr eaLnBrk="1" hangingPunct="1">
              <a:defRPr/>
            </a:pPr>
            <a:r>
              <a:rPr lang="es-MX" dirty="0" smtClean="0"/>
              <a:t>Proporcionar bienestar social</a:t>
            </a:r>
          </a:p>
          <a:p>
            <a:pPr eaLnBrk="1" hangingPunct="1">
              <a:defRPr/>
            </a:pPr>
            <a:r>
              <a:rPr lang="es-MX" dirty="0" smtClean="0"/>
              <a:t>Aumento del ingreso económico</a:t>
            </a:r>
            <a:endParaRPr lang="es-MX" dirty="0"/>
          </a:p>
        </p:txBody>
      </p:sp>
      <p:sp>
        <p:nvSpPr>
          <p:cNvPr id="4" name="3 Marcador de contenido"/>
          <p:cNvSpPr>
            <a:spLocks noGrp="1"/>
          </p:cNvSpPr>
          <p:nvPr>
            <p:ph sz="half" idx="2"/>
          </p:nvPr>
        </p:nvSpPr>
        <p:spPr>
          <a:xfrm>
            <a:off x="6551614" y="1595454"/>
            <a:ext cx="5029199" cy="4191000"/>
          </a:xfrm>
        </p:spPr>
        <p:txBody>
          <a:bodyPr/>
          <a:lstStyle/>
          <a:p>
            <a:pPr algn="ctr" eaLnBrk="1" hangingPunct="1">
              <a:buFont typeface="Wingdings 2" pitchFamily="18" charset="2"/>
              <a:buNone/>
              <a:defRPr/>
            </a:pPr>
            <a:r>
              <a:rPr lang="es-MX" b="1" dirty="0" smtClean="0">
                <a:solidFill>
                  <a:schemeClr val="accent2">
                    <a:lumMod val="75000"/>
                  </a:schemeClr>
                </a:solidFill>
              </a:rPr>
              <a:t>IDH</a:t>
            </a:r>
          </a:p>
          <a:p>
            <a:pPr eaLnBrk="1" hangingPunct="1">
              <a:defRPr/>
            </a:pPr>
            <a:endParaRPr lang="es-MX" dirty="0" smtClean="0"/>
          </a:p>
          <a:p>
            <a:pPr eaLnBrk="1" hangingPunct="1">
              <a:defRPr/>
            </a:pPr>
            <a:r>
              <a:rPr lang="es-MX" dirty="0" smtClean="0"/>
              <a:t>Derechos humanos</a:t>
            </a:r>
          </a:p>
          <a:p>
            <a:pPr eaLnBrk="1" hangingPunct="1">
              <a:defRPr/>
            </a:pPr>
            <a:r>
              <a:rPr lang="es-MX" dirty="0" smtClean="0"/>
              <a:t>Igualdad de género</a:t>
            </a:r>
          </a:p>
          <a:p>
            <a:pPr eaLnBrk="1" hangingPunct="1">
              <a:defRPr/>
            </a:pPr>
            <a:r>
              <a:rPr lang="es-MX" dirty="0" smtClean="0"/>
              <a:t>Libertades individuales</a:t>
            </a:r>
          </a:p>
          <a:p>
            <a:pPr eaLnBrk="1" hangingPunct="1">
              <a:defRPr/>
            </a:pPr>
            <a:r>
              <a:rPr lang="es-MX" dirty="0" smtClean="0"/>
              <a:t>Valores democráticos</a:t>
            </a:r>
          </a:p>
          <a:p>
            <a:pPr eaLnBrk="1" hangingPunct="1">
              <a:defRPr/>
            </a:pPr>
            <a:r>
              <a:rPr lang="es-MX" dirty="0" smtClean="0"/>
              <a:t>Desarrollo sostenible</a:t>
            </a:r>
            <a:endParaRPr lang="es-MX" dirty="0"/>
          </a:p>
        </p:txBody>
      </p:sp>
    </p:spTree>
    <p:extLst>
      <p:ext uri="{BB962C8B-B14F-4D97-AF65-F5344CB8AC3E}">
        <p14:creationId xmlns="" xmlns:p14="http://schemas.microsoft.com/office/powerpoint/2010/main" val="127832980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07934" y="71414"/>
            <a:ext cx="2913203" cy="742936"/>
          </a:xfrm>
        </p:spPr>
        <p:txBody>
          <a:bodyPr/>
          <a:lstStyle/>
          <a:p>
            <a:r>
              <a:rPr lang="es-ES" b="1" dirty="0" smtClean="0"/>
              <a:t>Actividad </a:t>
            </a:r>
            <a:endParaRPr lang="es-ES" b="1" dirty="0"/>
          </a:p>
        </p:txBody>
      </p:sp>
      <p:sp>
        <p:nvSpPr>
          <p:cNvPr id="5" name="Marcador de texto 4"/>
          <p:cNvSpPr>
            <a:spLocks noGrp="1"/>
          </p:cNvSpPr>
          <p:nvPr>
            <p:ph type="body" idx="1"/>
          </p:nvPr>
        </p:nvSpPr>
        <p:spPr/>
        <p:txBody>
          <a:bodyPr/>
          <a:lstStyle/>
          <a:p>
            <a:r>
              <a:rPr lang="es-ES" dirty="0" smtClean="0"/>
              <a:t>Desarrollo sostenible</a:t>
            </a:r>
            <a:endParaRPr lang="es-ES" dirty="0"/>
          </a:p>
        </p:txBody>
      </p:sp>
      <p:sp>
        <p:nvSpPr>
          <p:cNvPr id="6" name="Marcador de contenido 5"/>
          <p:cNvSpPr>
            <a:spLocks noGrp="1"/>
          </p:cNvSpPr>
          <p:nvPr>
            <p:ph sz="half" idx="2"/>
          </p:nvPr>
        </p:nvSpPr>
        <p:spPr/>
        <p:txBody>
          <a:bodyPr/>
          <a:lstStyle/>
          <a:p>
            <a:r>
              <a:rPr lang="es-ES" dirty="0" smtClean="0"/>
              <a:t>Definición  o características principales.</a:t>
            </a:r>
            <a:endParaRPr lang="es-ES" dirty="0"/>
          </a:p>
        </p:txBody>
      </p:sp>
      <p:sp>
        <p:nvSpPr>
          <p:cNvPr id="7" name="Marcador de texto 6"/>
          <p:cNvSpPr>
            <a:spLocks noGrp="1"/>
          </p:cNvSpPr>
          <p:nvPr>
            <p:ph type="body" sz="quarter" idx="3"/>
          </p:nvPr>
        </p:nvSpPr>
        <p:spPr/>
        <p:txBody>
          <a:bodyPr/>
          <a:lstStyle/>
          <a:p>
            <a:r>
              <a:rPr lang="es-ES" dirty="0" smtClean="0"/>
              <a:t>Subdesarrollo </a:t>
            </a:r>
            <a:endParaRPr lang="es-ES" dirty="0"/>
          </a:p>
        </p:txBody>
      </p:sp>
      <p:sp>
        <p:nvSpPr>
          <p:cNvPr id="8" name="Marcador de contenido 7"/>
          <p:cNvSpPr>
            <a:spLocks noGrp="1"/>
          </p:cNvSpPr>
          <p:nvPr>
            <p:ph sz="quarter" idx="4"/>
          </p:nvPr>
        </p:nvSpPr>
        <p:spPr/>
        <p:txBody>
          <a:bodyPr/>
          <a:lstStyle/>
          <a:p>
            <a:r>
              <a:rPr lang="es-ES" dirty="0" smtClean="0"/>
              <a:t>Definición </a:t>
            </a:r>
          </a:p>
          <a:p>
            <a:r>
              <a:rPr lang="es-MX" dirty="0" smtClean="0"/>
              <a:t>O</a:t>
            </a:r>
            <a:r>
              <a:rPr smtClean="0"/>
              <a:t>tros conceptos relacionados </a:t>
            </a:r>
          </a:p>
          <a:p>
            <a:r>
              <a:rPr lang="es-MX" dirty="0" smtClean="0"/>
              <a:t>T</a:t>
            </a:r>
            <a:r>
              <a:rPr smtClean="0"/>
              <a:t>eorías (Estructuralismo Económico, Escuela Ortodoxa, Escuela de Chicago) cómo describen o cómo consideran el subdesarrollo </a:t>
            </a:r>
            <a:endParaRPr lang="es-ES" dirty="0"/>
          </a:p>
        </p:txBody>
      </p:sp>
      <p:sp>
        <p:nvSpPr>
          <p:cNvPr id="9" name="Marcador de texto 4"/>
          <p:cNvSpPr txBox="1">
            <a:spLocks/>
          </p:cNvSpPr>
          <p:nvPr/>
        </p:nvSpPr>
        <p:spPr>
          <a:xfrm>
            <a:off x="1379504" y="4786322"/>
            <a:ext cx="5029200" cy="9906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ts val="0"/>
              </a:spcBef>
              <a:spcAft>
                <a:spcPts val="0"/>
              </a:spcAft>
              <a:buClr>
                <a:schemeClr val="tx1"/>
              </a:buClr>
              <a:buSzPct val="80000"/>
              <a:buFont typeface="Arial" pitchFamily="34" charset="0"/>
              <a:buNone/>
              <a:tabLst/>
              <a:defRPr/>
            </a:pPr>
            <a:r>
              <a:rPr kumimoji="0" lang="es-ES" sz="3200" b="0" i="0" u="none" strike="noStrike" kern="1200" cap="none" spc="0" normalizeH="0" baseline="0" noProof="0" dirty="0" smtClean="0">
                <a:ln>
                  <a:noFill/>
                </a:ln>
                <a:solidFill>
                  <a:schemeClr val="tx1"/>
                </a:solidFill>
                <a:effectLst/>
                <a:uLnTx/>
                <a:uFillTx/>
                <a:latin typeface="+mn-lt"/>
                <a:ea typeface="+mn-ea"/>
                <a:cs typeface="+mn-cs"/>
              </a:rPr>
              <a:t>Teoría de la globalización</a:t>
            </a:r>
            <a:endParaRPr kumimoji="0" lang="es-E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Marcador de texto 4"/>
          <p:cNvSpPr txBox="1">
            <a:spLocks/>
          </p:cNvSpPr>
          <p:nvPr/>
        </p:nvSpPr>
        <p:spPr>
          <a:xfrm>
            <a:off x="6451602" y="4857760"/>
            <a:ext cx="5029200" cy="9906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ts val="0"/>
              </a:spcBef>
              <a:spcAft>
                <a:spcPts val="0"/>
              </a:spcAft>
              <a:buClr>
                <a:schemeClr val="tx1"/>
              </a:buClr>
              <a:buSzPct val="80000"/>
              <a:buFont typeface="Arial" pitchFamily="34" charset="0"/>
              <a:buNone/>
              <a:tabLst/>
              <a:defRPr/>
            </a:pPr>
            <a:r>
              <a:rPr kumimoji="0" lang="es-ES" sz="3200" b="0" i="0" u="none" strike="noStrike" kern="1200" cap="none" spc="0" normalizeH="0" baseline="0" noProof="0" dirty="0" smtClean="0">
                <a:ln>
                  <a:noFill/>
                </a:ln>
                <a:solidFill>
                  <a:schemeClr val="tx1"/>
                </a:solidFill>
                <a:effectLst/>
                <a:uLnTx/>
                <a:uFillTx/>
                <a:latin typeface="+mn-lt"/>
                <a:ea typeface="+mn-ea"/>
                <a:cs typeface="+mn-cs"/>
              </a:rPr>
              <a:t>Teoría de los sistemas mundiales</a:t>
            </a:r>
            <a:endParaRPr kumimoji="0" lang="es-E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10 CuadroTexto"/>
          <p:cNvSpPr txBox="1"/>
          <p:nvPr/>
        </p:nvSpPr>
        <p:spPr>
          <a:xfrm>
            <a:off x="1522380" y="5715016"/>
            <a:ext cx="1785950" cy="461665"/>
          </a:xfrm>
          <a:prstGeom prst="rect">
            <a:avLst/>
          </a:prstGeom>
          <a:noFill/>
        </p:spPr>
        <p:txBody>
          <a:bodyPr wrap="square" rtlCol="0">
            <a:spAutoFit/>
          </a:bodyPr>
          <a:lstStyle/>
          <a:p>
            <a:r>
              <a:rPr lang="es-ES" sz="2400" dirty="0" smtClean="0"/>
              <a:t>Definición</a:t>
            </a:r>
            <a:endParaRPr lang="es-MX" sz="2400" dirty="0"/>
          </a:p>
        </p:txBody>
      </p:sp>
      <p:sp>
        <p:nvSpPr>
          <p:cNvPr id="12" name="11 CuadroTexto"/>
          <p:cNvSpPr txBox="1"/>
          <p:nvPr/>
        </p:nvSpPr>
        <p:spPr>
          <a:xfrm>
            <a:off x="6594478" y="5786454"/>
            <a:ext cx="2000264" cy="461665"/>
          </a:xfrm>
          <a:prstGeom prst="rect">
            <a:avLst/>
          </a:prstGeom>
          <a:noFill/>
        </p:spPr>
        <p:txBody>
          <a:bodyPr wrap="square" rtlCol="0">
            <a:spAutoFit/>
          </a:bodyPr>
          <a:lstStyle/>
          <a:p>
            <a:r>
              <a:rPr lang="es-ES" sz="2400" dirty="0" smtClean="0"/>
              <a:t>Definición</a:t>
            </a:r>
            <a:endParaRPr lang="es-MX" dirty="0"/>
          </a:p>
        </p:txBody>
      </p:sp>
    </p:spTree>
    <p:extLst>
      <p:ext uri="{BB962C8B-B14F-4D97-AF65-F5344CB8AC3E}">
        <p14:creationId xmlns:p14="http://schemas.microsoft.com/office/powerpoint/2010/main" xmlns="" val="8875985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31812" y="685801"/>
            <a:ext cx="4190999" cy="4724399"/>
          </a:xfrm>
        </p:spPr>
        <p:txBody>
          <a:bodyPr>
            <a:normAutofit/>
          </a:bodyPr>
          <a:lstStyle/>
          <a:p>
            <a:pPr algn="ctr"/>
            <a:r>
              <a:rPr lang="en-US" sz="4400" b="1" dirty="0" smtClean="0"/>
              <a:t>ELEMENTOS Y FACTORES DEL DESARROLLO</a:t>
            </a:r>
            <a:endParaRPr lang="es-ES" sz="4400" dirty="0">
              <a:solidFill>
                <a:srgbClr val="898989"/>
              </a:solidFill>
              <a:latin typeface="Calibri" charset="0"/>
            </a:endParaRPr>
          </a:p>
        </p:txBody>
      </p:sp>
      <p:sp>
        <p:nvSpPr>
          <p:cNvPr id="3" name="Subtítulo 2"/>
          <p:cNvSpPr>
            <a:spLocks noGrp="1"/>
          </p:cNvSpPr>
          <p:nvPr>
            <p:ph type="subTitle" idx="1"/>
          </p:nvPr>
        </p:nvSpPr>
        <p:spPr>
          <a:xfrm>
            <a:off x="531812" y="5410200"/>
            <a:ext cx="4038601" cy="762000"/>
          </a:xfrm>
        </p:spPr>
        <p:txBody>
          <a:bodyPr>
            <a:normAutofit/>
          </a:bodyPr>
          <a:lstStyle/>
          <a:p>
            <a:endParaRPr lang="es-ES" dirty="0">
              <a:solidFill>
                <a:srgbClr val="898989"/>
              </a:solidFill>
              <a:latin typeface="Calibri" charset="0"/>
            </a:endParaRPr>
          </a:p>
        </p:txBody>
      </p:sp>
    </p:spTree>
    <p:extLst>
      <p:ext uri="{BB962C8B-B14F-4D97-AF65-F5344CB8AC3E}">
        <p14:creationId xmlns:p14="http://schemas.microsoft.com/office/powerpoint/2010/main" xmlns="" val="3440801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redondeado"/>
          <p:cNvSpPr/>
          <p:nvPr/>
        </p:nvSpPr>
        <p:spPr>
          <a:xfrm>
            <a:off x="4222204" y="332656"/>
            <a:ext cx="4176464" cy="72008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t>RECURSOS HUMANOS</a:t>
            </a:r>
            <a:endParaRPr lang="es-MX" b="1" dirty="0"/>
          </a:p>
        </p:txBody>
      </p:sp>
      <p:sp>
        <p:nvSpPr>
          <p:cNvPr id="11" name="10 Rectángulo redondeado"/>
          <p:cNvSpPr/>
          <p:nvPr/>
        </p:nvSpPr>
        <p:spPr>
          <a:xfrm>
            <a:off x="3646140" y="1412776"/>
            <a:ext cx="5328592" cy="864096"/>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t>Fuerza laboral o capital humano con que cuenta un país, el cual es fundamental para el desarrollo de su economía.</a:t>
            </a:r>
            <a:endParaRPr lang="es-MX" sz="1600" dirty="0"/>
          </a:p>
        </p:txBody>
      </p:sp>
      <p:sp>
        <p:nvSpPr>
          <p:cNvPr id="12" name="11 Rectángulo redondeado"/>
          <p:cNvSpPr/>
          <p:nvPr/>
        </p:nvSpPr>
        <p:spPr>
          <a:xfrm>
            <a:off x="3934173" y="2636912"/>
            <a:ext cx="4752527" cy="72008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800" dirty="0" smtClean="0"/>
              <a:t>Capacitación e instrucción escolar</a:t>
            </a:r>
            <a:endParaRPr lang="es-MX" sz="1800" dirty="0"/>
          </a:p>
        </p:txBody>
      </p:sp>
      <p:cxnSp>
        <p:nvCxnSpPr>
          <p:cNvPr id="14" name="13 Conector recto"/>
          <p:cNvCxnSpPr>
            <a:stCxn id="10" idx="2"/>
            <a:endCxn id="11" idx="0"/>
          </p:cNvCxnSpPr>
          <p:nvPr/>
        </p:nvCxnSpPr>
        <p:spPr>
          <a:xfrm>
            <a:off x="6310436" y="1052736"/>
            <a:ext cx="0" cy="360040"/>
          </a:xfrm>
          <a:prstGeom prst="line">
            <a:avLst/>
          </a:prstGeom>
          <a:ln w="12700">
            <a:miter lim="800000"/>
          </a:ln>
        </p:spPr>
        <p:style>
          <a:lnRef idx="1">
            <a:schemeClr val="accent1"/>
          </a:lnRef>
          <a:fillRef idx="0">
            <a:schemeClr val="accent1"/>
          </a:fillRef>
          <a:effectRef idx="0">
            <a:schemeClr val="accent1"/>
          </a:effectRef>
          <a:fontRef idx="minor">
            <a:schemeClr val="tx1"/>
          </a:fontRef>
        </p:style>
      </p:cxnSp>
      <p:cxnSp>
        <p:nvCxnSpPr>
          <p:cNvPr id="18" name="17 Conector recto"/>
          <p:cNvCxnSpPr>
            <a:stCxn id="12" idx="0"/>
            <a:endCxn id="11" idx="2"/>
          </p:cNvCxnSpPr>
          <p:nvPr/>
        </p:nvCxnSpPr>
        <p:spPr>
          <a:xfrm flipV="1">
            <a:off x="6310436" y="2276872"/>
            <a:ext cx="0" cy="360040"/>
          </a:xfrm>
          <a:prstGeom prst="line">
            <a:avLst/>
          </a:prstGeom>
          <a:ln w="12700">
            <a:miter lim="800000"/>
          </a:ln>
        </p:spPr>
        <p:style>
          <a:lnRef idx="1">
            <a:schemeClr val="accent1"/>
          </a:lnRef>
          <a:fillRef idx="0">
            <a:schemeClr val="accent1"/>
          </a:fillRef>
          <a:effectRef idx="0">
            <a:schemeClr val="accent1"/>
          </a:effectRef>
          <a:fontRef idx="minor">
            <a:schemeClr val="tx1"/>
          </a:fontRef>
        </p:style>
      </p:cxnSp>
      <p:sp>
        <p:nvSpPr>
          <p:cNvPr id="24" name="23 Rectángulo redondeado"/>
          <p:cNvSpPr/>
          <p:nvPr/>
        </p:nvSpPr>
        <p:spPr>
          <a:xfrm>
            <a:off x="3286100" y="3861048"/>
            <a:ext cx="2016224" cy="936104"/>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Patrón </a:t>
            </a:r>
            <a:endParaRPr lang="es-MX" dirty="0"/>
          </a:p>
        </p:txBody>
      </p:sp>
      <p:sp>
        <p:nvSpPr>
          <p:cNvPr id="25" name="24 Rectángulo redondeado"/>
          <p:cNvSpPr/>
          <p:nvPr/>
        </p:nvSpPr>
        <p:spPr>
          <a:xfrm>
            <a:off x="7318548" y="3861048"/>
            <a:ext cx="2016224" cy="936104"/>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Trabajador </a:t>
            </a:r>
            <a:endParaRPr lang="es-MX" dirty="0"/>
          </a:p>
        </p:txBody>
      </p:sp>
      <p:cxnSp>
        <p:nvCxnSpPr>
          <p:cNvPr id="27" name="26 Conector recto de flecha"/>
          <p:cNvCxnSpPr>
            <a:stCxn id="12" idx="2"/>
            <a:endCxn id="24" idx="0"/>
          </p:cNvCxnSpPr>
          <p:nvPr/>
        </p:nvCxnSpPr>
        <p:spPr>
          <a:xfrm flipH="1">
            <a:off x="4294212" y="3356992"/>
            <a:ext cx="2016224" cy="504056"/>
          </a:xfrm>
          <a:prstGeom prst="straightConnector1">
            <a:avLst/>
          </a:prstGeom>
          <a:ln w="12700">
            <a:miter lim="800000"/>
            <a:tailEnd type="arrow"/>
          </a:ln>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a:stCxn id="12" idx="2"/>
            <a:endCxn id="25" idx="0"/>
          </p:cNvCxnSpPr>
          <p:nvPr/>
        </p:nvCxnSpPr>
        <p:spPr>
          <a:xfrm>
            <a:off x="6310436" y="3356992"/>
            <a:ext cx="2016224" cy="504056"/>
          </a:xfrm>
          <a:prstGeom prst="straightConnector1">
            <a:avLst/>
          </a:prstGeom>
          <a:ln w="12700">
            <a:miter lim="800000"/>
            <a:tailEnd type="arrow"/>
          </a:ln>
        </p:spPr>
        <p:style>
          <a:lnRef idx="1">
            <a:schemeClr val="accent1"/>
          </a:lnRef>
          <a:fillRef idx="0">
            <a:schemeClr val="accent1"/>
          </a:fillRef>
          <a:effectRef idx="0">
            <a:schemeClr val="accent1"/>
          </a:effectRef>
          <a:fontRef idx="minor">
            <a:schemeClr val="tx1"/>
          </a:fontRef>
        </p:style>
      </p:cxnSp>
      <p:sp>
        <p:nvSpPr>
          <p:cNvPr id="31" name="30 Rectángulo redondeado"/>
          <p:cNvSpPr/>
          <p:nvPr/>
        </p:nvSpPr>
        <p:spPr>
          <a:xfrm>
            <a:off x="4798268" y="5373216"/>
            <a:ext cx="3168352" cy="1152128"/>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DEPARTAMENTO DE RECURSOS HUMANOS</a:t>
            </a:r>
            <a:endParaRPr lang="es-MX" dirty="0"/>
          </a:p>
        </p:txBody>
      </p:sp>
      <p:cxnSp>
        <p:nvCxnSpPr>
          <p:cNvPr id="33" name="32 Conector recto"/>
          <p:cNvCxnSpPr>
            <a:stCxn id="24" idx="2"/>
            <a:endCxn id="31" idx="0"/>
          </p:cNvCxnSpPr>
          <p:nvPr/>
        </p:nvCxnSpPr>
        <p:spPr>
          <a:xfrm>
            <a:off x="4294212" y="4797152"/>
            <a:ext cx="2088232" cy="576064"/>
          </a:xfrm>
          <a:prstGeom prst="line">
            <a:avLst/>
          </a:prstGeom>
          <a:ln w="12700">
            <a:miter lim="800000"/>
          </a:ln>
        </p:spPr>
        <p:style>
          <a:lnRef idx="1">
            <a:schemeClr val="accent1"/>
          </a:lnRef>
          <a:fillRef idx="0">
            <a:schemeClr val="accent1"/>
          </a:fillRef>
          <a:effectRef idx="0">
            <a:schemeClr val="accent1"/>
          </a:effectRef>
          <a:fontRef idx="minor">
            <a:schemeClr val="tx1"/>
          </a:fontRef>
        </p:style>
      </p:cxnSp>
      <p:cxnSp>
        <p:nvCxnSpPr>
          <p:cNvPr id="35" name="34 Conector recto"/>
          <p:cNvCxnSpPr>
            <a:stCxn id="25" idx="2"/>
            <a:endCxn id="31" idx="0"/>
          </p:cNvCxnSpPr>
          <p:nvPr/>
        </p:nvCxnSpPr>
        <p:spPr>
          <a:xfrm flipH="1">
            <a:off x="6382444" y="4797152"/>
            <a:ext cx="1944216" cy="576064"/>
          </a:xfrm>
          <a:prstGeom prst="line">
            <a:avLst/>
          </a:prstGeom>
          <a:ln w="12700">
            <a:miter lim="800000"/>
          </a:ln>
        </p:spPr>
        <p:style>
          <a:lnRef idx="1">
            <a:schemeClr val="accent1"/>
          </a:lnRef>
          <a:fillRef idx="0">
            <a:schemeClr val="accent1"/>
          </a:fillRef>
          <a:effectRef idx="0">
            <a:schemeClr val="accent1"/>
          </a:effectRef>
          <a:fontRef idx="minor">
            <a:schemeClr val="tx1"/>
          </a:fontRef>
        </p:style>
      </p:cxnSp>
      <p:sp>
        <p:nvSpPr>
          <p:cNvPr id="36" name="35 Rectángulo redondeado"/>
          <p:cNvSpPr/>
          <p:nvPr/>
        </p:nvSpPr>
        <p:spPr>
          <a:xfrm>
            <a:off x="549797" y="4769768"/>
            <a:ext cx="2448272" cy="1899592"/>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es-MX" sz="1800" dirty="0" smtClean="0"/>
              <a:t>Selección </a:t>
            </a:r>
          </a:p>
          <a:p>
            <a:pPr algn="ctr">
              <a:buFont typeface="Arial" pitchFamily="34" charset="0"/>
              <a:buChar char="•"/>
            </a:pPr>
            <a:r>
              <a:rPr lang="es-MX" sz="1800" dirty="0" smtClean="0"/>
              <a:t>Formación</a:t>
            </a:r>
          </a:p>
          <a:p>
            <a:pPr algn="ctr">
              <a:buFont typeface="Arial" pitchFamily="34" charset="0"/>
              <a:buChar char="•"/>
            </a:pPr>
            <a:r>
              <a:rPr lang="es-MX" sz="1800" dirty="0" smtClean="0"/>
              <a:t>Desarrollo</a:t>
            </a:r>
          </a:p>
          <a:p>
            <a:pPr algn="ctr">
              <a:buFont typeface="Arial" pitchFamily="34" charset="0"/>
              <a:buChar char="•"/>
            </a:pPr>
            <a:r>
              <a:rPr lang="es-MX" sz="1800" dirty="0" smtClean="0"/>
              <a:t>Contratación</a:t>
            </a:r>
          </a:p>
          <a:p>
            <a:pPr algn="ctr">
              <a:buFont typeface="Arial" pitchFamily="34" charset="0"/>
              <a:buChar char="•"/>
            </a:pPr>
            <a:r>
              <a:rPr lang="es-MX" sz="1800" dirty="0" smtClean="0"/>
              <a:t>capacitación</a:t>
            </a:r>
            <a:endParaRPr lang="es-MX" sz="1800" dirty="0"/>
          </a:p>
        </p:txBody>
      </p:sp>
      <p:cxnSp>
        <p:nvCxnSpPr>
          <p:cNvPr id="38" name="37 Conector recto de flecha"/>
          <p:cNvCxnSpPr>
            <a:stCxn id="31" idx="1"/>
            <a:endCxn id="36" idx="3"/>
          </p:cNvCxnSpPr>
          <p:nvPr/>
        </p:nvCxnSpPr>
        <p:spPr>
          <a:xfrm flipH="1" flipV="1">
            <a:off x="2998069" y="5719564"/>
            <a:ext cx="1800200" cy="229716"/>
          </a:xfrm>
          <a:prstGeom prst="straightConnector1">
            <a:avLst/>
          </a:prstGeom>
          <a:ln w="12700">
            <a:miter lim="800000"/>
            <a:tailEnd type="arrow"/>
          </a:ln>
        </p:spPr>
        <p:style>
          <a:lnRef idx="1">
            <a:schemeClr val="accent1"/>
          </a:lnRef>
          <a:fillRef idx="0">
            <a:schemeClr val="accent1"/>
          </a:fillRef>
          <a:effectRef idx="0">
            <a:schemeClr val="accent1"/>
          </a:effectRef>
          <a:fontRef idx="minor">
            <a:schemeClr val="tx1"/>
          </a:fontRef>
        </p:style>
      </p:cxnSp>
      <p:sp>
        <p:nvSpPr>
          <p:cNvPr id="39" name="38 CuadroTexto"/>
          <p:cNvSpPr txBox="1"/>
          <p:nvPr/>
        </p:nvSpPr>
        <p:spPr>
          <a:xfrm>
            <a:off x="5086301" y="1052738"/>
            <a:ext cx="1368152" cy="326243"/>
          </a:xfrm>
          <a:prstGeom prst="rect">
            <a:avLst/>
          </a:prstGeom>
          <a:noFill/>
        </p:spPr>
        <p:txBody>
          <a:bodyPr wrap="square" rtlCol="0">
            <a:spAutoFit/>
          </a:bodyPr>
          <a:lstStyle/>
          <a:p>
            <a:pPr>
              <a:lnSpc>
                <a:spcPct val="95000"/>
              </a:lnSpc>
            </a:pPr>
            <a:r>
              <a:rPr lang="es-MX" sz="1600" dirty="0" smtClean="0"/>
              <a:t>concepto</a:t>
            </a:r>
            <a:endParaRPr lang="es-MX" sz="1600" dirty="0"/>
          </a:p>
        </p:txBody>
      </p:sp>
      <p:sp>
        <p:nvSpPr>
          <p:cNvPr id="40" name="39 CuadroTexto"/>
          <p:cNvSpPr txBox="1"/>
          <p:nvPr/>
        </p:nvSpPr>
        <p:spPr>
          <a:xfrm>
            <a:off x="4942283" y="2348882"/>
            <a:ext cx="1656185" cy="326243"/>
          </a:xfrm>
          <a:prstGeom prst="rect">
            <a:avLst/>
          </a:prstGeom>
          <a:noFill/>
        </p:spPr>
        <p:txBody>
          <a:bodyPr wrap="square" rtlCol="0">
            <a:spAutoFit/>
          </a:bodyPr>
          <a:lstStyle/>
          <a:p>
            <a:pPr>
              <a:lnSpc>
                <a:spcPct val="95000"/>
              </a:lnSpc>
            </a:pPr>
            <a:r>
              <a:rPr lang="es-MX" sz="1600" dirty="0" smtClean="0"/>
              <a:t>tecnología</a:t>
            </a:r>
            <a:endParaRPr lang="es-MX" sz="1600" dirty="0"/>
          </a:p>
        </p:txBody>
      </p:sp>
      <p:sp>
        <p:nvSpPr>
          <p:cNvPr id="41" name="40 CuadroTexto"/>
          <p:cNvSpPr txBox="1"/>
          <p:nvPr/>
        </p:nvSpPr>
        <p:spPr>
          <a:xfrm>
            <a:off x="5734373" y="3573018"/>
            <a:ext cx="1312299" cy="326243"/>
          </a:xfrm>
          <a:prstGeom prst="rect">
            <a:avLst/>
          </a:prstGeom>
          <a:noFill/>
        </p:spPr>
        <p:txBody>
          <a:bodyPr wrap="square" rtlCol="0">
            <a:spAutoFit/>
          </a:bodyPr>
          <a:lstStyle/>
          <a:p>
            <a:pPr>
              <a:lnSpc>
                <a:spcPct val="95000"/>
              </a:lnSpc>
            </a:pPr>
            <a:r>
              <a:rPr lang="es-MX" sz="1600" dirty="0" smtClean="0"/>
              <a:t>empresa</a:t>
            </a:r>
            <a:endParaRPr lang="es-MX" sz="1600" dirty="0"/>
          </a:p>
        </p:txBody>
      </p:sp>
      <p:sp>
        <p:nvSpPr>
          <p:cNvPr id="42" name="41 CuadroTexto"/>
          <p:cNvSpPr txBox="1"/>
          <p:nvPr/>
        </p:nvSpPr>
        <p:spPr>
          <a:xfrm rot="441346">
            <a:off x="3231220" y="5459335"/>
            <a:ext cx="1368152" cy="355482"/>
          </a:xfrm>
          <a:prstGeom prst="rect">
            <a:avLst/>
          </a:prstGeom>
          <a:noFill/>
        </p:spPr>
        <p:txBody>
          <a:bodyPr wrap="square" rtlCol="0">
            <a:spAutoFit/>
          </a:bodyPr>
          <a:lstStyle/>
          <a:p>
            <a:pPr>
              <a:lnSpc>
                <a:spcPct val="95000"/>
              </a:lnSpc>
            </a:pPr>
            <a:r>
              <a:rPr lang="es-MX" sz="1800" dirty="0" smtClean="0"/>
              <a:t>proceso</a:t>
            </a:r>
            <a:endParaRPr lang="es-MX" sz="1800" dirty="0"/>
          </a:p>
        </p:txBody>
      </p:sp>
      <p:sp>
        <p:nvSpPr>
          <p:cNvPr id="48" name="47 Rectángulo redondeado"/>
          <p:cNvSpPr/>
          <p:nvPr/>
        </p:nvSpPr>
        <p:spPr>
          <a:xfrm>
            <a:off x="1125861" y="188640"/>
            <a:ext cx="1584175" cy="1008112"/>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smtClean="0"/>
              <a:t>Mano de obra</a:t>
            </a:r>
            <a:endParaRPr lang="es-MX" sz="2000" dirty="0"/>
          </a:p>
        </p:txBody>
      </p:sp>
      <p:sp>
        <p:nvSpPr>
          <p:cNvPr id="49" name="48 Rectángulo redondeado"/>
          <p:cNvSpPr/>
          <p:nvPr/>
        </p:nvSpPr>
        <p:spPr>
          <a:xfrm>
            <a:off x="9694813" y="188640"/>
            <a:ext cx="1584175" cy="1008112"/>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800" dirty="0" smtClean="0"/>
              <a:t>Habilidad empresarial</a:t>
            </a:r>
            <a:endParaRPr lang="es-MX" sz="1800" dirty="0"/>
          </a:p>
        </p:txBody>
      </p:sp>
      <p:cxnSp>
        <p:nvCxnSpPr>
          <p:cNvPr id="51" name="50 Conector recto"/>
          <p:cNvCxnSpPr>
            <a:stCxn id="10" idx="1"/>
            <a:endCxn id="48" idx="3"/>
          </p:cNvCxnSpPr>
          <p:nvPr/>
        </p:nvCxnSpPr>
        <p:spPr>
          <a:xfrm flipH="1">
            <a:off x="2710038" y="692696"/>
            <a:ext cx="1512167" cy="0"/>
          </a:xfrm>
          <a:prstGeom prst="line">
            <a:avLst/>
          </a:prstGeom>
          <a:ln w="12700">
            <a:miter lim="800000"/>
          </a:ln>
        </p:spPr>
        <p:style>
          <a:lnRef idx="1">
            <a:schemeClr val="accent1"/>
          </a:lnRef>
          <a:fillRef idx="0">
            <a:schemeClr val="accent1"/>
          </a:fillRef>
          <a:effectRef idx="0">
            <a:schemeClr val="accent1"/>
          </a:effectRef>
          <a:fontRef idx="minor">
            <a:schemeClr val="tx1"/>
          </a:fontRef>
        </p:style>
      </p:cxnSp>
      <p:cxnSp>
        <p:nvCxnSpPr>
          <p:cNvPr id="53" name="52 Conector recto"/>
          <p:cNvCxnSpPr>
            <a:stCxn id="10" idx="3"/>
            <a:endCxn id="49" idx="1"/>
          </p:cNvCxnSpPr>
          <p:nvPr/>
        </p:nvCxnSpPr>
        <p:spPr>
          <a:xfrm>
            <a:off x="8398669" y="692696"/>
            <a:ext cx="1296144" cy="0"/>
          </a:xfrm>
          <a:prstGeom prst="line">
            <a:avLst/>
          </a:prstGeom>
          <a:ln w="12700">
            <a:miter lim="800000"/>
          </a:ln>
        </p:spPr>
        <p:style>
          <a:lnRef idx="1">
            <a:schemeClr val="accent1"/>
          </a:lnRef>
          <a:fillRef idx="0">
            <a:schemeClr val="accent1"/>
          </a:fillRef>
          <a:effectRef idx="0">
            <a:schemeClr val="accent1"/>
          </a:effectRef>
          <a:fontRef idx="minor">
            <a:schemeClr val="tx1"/>
          </a:fontRef>
        </p:style>
      </p:cxnSp>
      <p:sp>
        <p:nvSpPr>
          <p:cNvPr id="62" name="61 CuadroTexto"/>
          <p:cNvSpPr txBox="1"/>
          <p:nvPr/>
        </p:nvSpPr>
        <p:spPr>
          <a:xfrm>
            <a:off x="3070077" y="404666"/>
            <a:ext cx="1008112" cy="326243"/>
          </a:xfrm>
          <a:prstGeom prst="rect">
            <a:avLst/>
          </a:prstGeom>
          <a:noFill/>
        </p:spPr>
        <p:txBody>
          <a:bodyPr wrap="square" rtlCol="0">
            <a:spAutoFit/>
          </a:bodyPr>
          <a:lstStyle/>
          <a:p>
            <a:pPr>
              <a:lnSpc>
                <a:spcPct val="95000"/>
              </a:lnSpc>
            </a:pPr>
            <a:r>
              <a:rPr lang="es-MX" sz="1600" dirty="0" smtClean="0"/>
              <a:t>rubros</a:t>
            </a:r>
            <a:endParaRPr lang="es-MX" sz="1600" dirty="0"/>
          </a:p>
        </p:txBody>
      </p:sp>
      <p:sp>
        <p:nvSpPr>
          <p:cNvPr id="63" name="62 Rectángulo redondeado"/>
          <p:cNvSpPr/>
          <p:nvPr/>
        </p:nvSpPr>
        <p:spPr>
          <a:xfrm>
            <a:off x="765820" y="1556792"/>
            <a:ext cx="2304256" cy="2372274"/>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800" dirty="0" smtClean="0"/>
              <a:t>Esfuerzo físico o intelectual que emplean los seres humanos en la producción de bienes y servicios</a:t>
            </a:r>
            <a:endParaRPr lang="es-MX" sz="1800" dirty="0"/>
          </a:p>
        </p:txBody>
      </p:sp>
      <p:sp>
        <p:nvSpPr>
          <p:cNvPr id="65" name="64 Rectángulo redondeado"/>
          <p:cNvSpPr/>
          <p:nvPr/>
        </p:nvSpPr>
        <p:spPr>
          <a:xfrm>
            <a:off x="9406780" y="1556792"/>
            <a:ext cx="2160240" cy="1944216"/>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800" dirty="0" smtClean="0"/>
              <a:t>Ingenio humano </a:t>
            </a:r>
            <a:r>
              <a:rPr lang="es-MX" sz="1800" dirty="0" smtClean="0"/>
              <a:t>que propicia la creación de iniciativas o innovaciones tecnológicas.</a:t>
            </a:r>
            <a:endParaRPr lang="es-MX" sz="1800" dirty="0"/>
          </a:p>
        </p:txBody>
      </p:sp>
      <p:cxnSp>
        <p:nvCxnSpPr>
          <p:cNvPr id="67" name="66 Conector recto de flecha"/>
          <p:cNvCxnSpPr>
            <a:stCxn id="48" idx="2"/>
            <a:endCxn id="63" idx="0"/>
          </p:cNvCxnSpPr>
          <p:nvPr/>
        </p:nvCxnSpPr>
        <p:spPr>
          <a:xfrm rot="5400000">
            <a:off x="1737928" y="1376508"/>
            <a:ext cx="360040" cy="2117"/>
          </a:xfrm>
          <a:prstGeom prst="straightConnector1">
            <a:avLst/>
          </a:prstGeom>
          <a:ln w="12700">
            <a:miter lim="800000"/>
            <a:tailEnd type="arrow"/>
          </a:ln>
        </p:spPr>
        <p:style>
          <a:lnRef idx="1">
            <a:schemeClr val="accent1"/>
          </a:lnRef>
          <a:fillRef idx="0">
            <a:schemeClr val="accent1"/>
          </a:fillRef>
          <a:effectRef idx="0">
            <a:schemeClr val="accent1"/>
          </a:effectRef>
          <a:fontRef idx="minor">
            <a:schemeClr val="tx1"/>
          </a:fontRef>
        </p:style>
      </p:cxnSp>
      <p:cxnSp>
        <p:nvCxnSpPr>
          <p:cNvPr id="70" name="69 Conector recto de flecha"/>
          <p:cNvCxnSpPr>
            <a:stCxn id="49" idx="2"/>
            <a:endCxn id="65" idx="0"/>
          </p:cNvCxnSpPr>
          <p:nvPr/>
        </p:nvCxnSpPr>
        <p:spPr>
          <a:xfrm>
            <a:off x="10486900" y="1196752"/>
            <a:ext cx="0" cy="360040"/>
          </a:xfrm>
          <a:prstGeom prst="straightConnector1">
            <a:avLst/>
          </a:prstGeom>
          <a:ln w="12700">
            <a:miter lim="8000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29694886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Marketing 16x9">
  <a:themeElements>
    <a:clrScheme name="Marketing_16x9">
      <a:dk1>
        <a:srgbClr val="404040"/>
      </a:dk1>
      <a:lt1>
        <a:sysClr val="window" lastClr="FFFFFF"/>
      </a:lt1>
      <a:dk2>
        <a:srgbClr val="000000"/>
      </a:dk2>
      <a:lt2>
        <a:srgbClr val="A1C1DE"/>
      </a:lt2>
      <a:accent1>
        <a:srgbClr val="39527B"/>
      </a:accent1>
      <a:accent2>
        <a:srgbClr val="528DC2"/>
      </a:accent2>
      <a:accent3>
        <a:srgbClr val="7EA939"/>
      </a:accent3>
      <a:accent4>
        <a:srgbClr val="30AEAB"/>
      </a:accent4>
      <a:accent5>
        <a:srgbClr val="31A962"/>
      </a:accent5>
      <a:accent6>
        <a:srgbClr val="78648E"/>
      </a:accent6>
      <a:hlink>
        <a:srgbClr val="7EA939"/>
      </a:hlink>
      <a:folHlink>
        <a:srgbClr val="7F7F7F"/>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flip="none" rotWithShape="1">
          <a:gsLst>
            <a:gs pos="0">
              <a:schemeClr val="phClr">
                <a:lumMod val="20000"/>
                <a:lumOff val="80000"/>
              </a:schemeClr>
            </a:gs>
            <a:gs pos="58000">
              <a:schemeClr val="phClr">
                <a:lumMod val="40000"/>
                <a:lumOff val="60000"/>
              </a:schemeClr>
            </a:gs>
            <a:gs pos="100000">
              <a:schemeClr val="phClr"/>
            </a:gs>
          </a:gsLst>
          <a:lin ang="14400000" scaled="0"/>
          <a:tileRect/>
        </a:gradFill>
        <a:gradFill flip="none" rotWithShape="1">
          <a:gsLst>
            <a:gs pos="0">
              <a:schemeClr val="phClr">
                <a:lumMod val="20000"/>
                <a:lumOff val="80000"/>
              </a:schemeClr>
            </a:gs>
            <a:gs pos="58000">
              <a:schemeClr val="phClr">
                <a:lumMod val="40000"/>
                <a:lumOff val="60000"/>
              </a:schemeClr>
            </a:gs>
            <a:gs pos="100000">
              <a:schemeClr val="phClr"/>
            </a:gs>
          </a:gsLst>
          <a:lin ang="17400000" scaled="0"/>
          <a:tileRect/>
        </a:gradFill>
      </a:bgFillStyleLst>
    </a:fmtScheme>
  </a:themeElements>
  <a:objectDefaults/>
  <a:extraClrSchemeLst/>
</a:theme>
</file>

<file path=ppt/theme/theme2.xml><?xml version="1.0" encoding="utf-8"?>
<a:theme xmlns:a="http://schemas.openxmlformats.org/drawingml/2006/main" name="Office Theme">
  <a:themeElements>
    <a:clrScheme name="Marketing_16x9">
      <a:dk1>
        <a:srgbClr val="404040"/>
      </a:dk1>
      <a:lt1>
        <a:sysClr val="window" lastClr="FFFFFF"/>
      </a:lt1>
      <a:dk2>
        <a:srgbClr val="000000"/>
      </a:dk2>
      <a:lt2>
        <a:srgbClr val="A1C1DE"/>
      </a:lt2>
      <a:accent1>
        <a:srgbClr val="39527B"/>
      </a:accent1>
      <a:accent2>
        <a:srgbClr val="528DC2"/>
      </a:accent2>
      <a:accent3>
        <a:srgbClr val="7EA939"/>
      </a:accent3>
      <a:accent4>
        <a:srgbClr val="30AEAB"/>
      </a:accent4>
      <a:accent5>
        <a:srgbClr val="31A962"/>
      </a:accent5>
      <a:accent6>
        <a:srgbClr val="78648E"/>
      </a:accent6>
      <a:hlink>
        <a:srgbClr val="7EA939"/>
      </a:hlink>
      <a:folHlink>
        <a:srgbClr val="7F7F7F"/>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flip="none" rotWithShape="1">
          <a:gsLst>
            <a:gs pos="0">
              <a:schemeClr val="phClr">
                <a:lumMod val="20000"/>
                <a:lumOff val="80000"/>
              </a:schemeClr>
            </a:gs>
            <a:gs pos="58000">
              <a:schemeClr val="phClr">
                <a:lumMod val="40000"/>
                <a:lumOff val="60000"/>
              </a:schemeClr>
            </a:gs>
            <a:gs pos="100000">
              <a:schemeClr val="phClr"/>
            </a:gs>
          </a:gsLst>
          <a:lin ang="14400000" scaled="0"/>
          <a:tileRect/>
        </a:gradFill>
        <a:gradFill flip="none" rotWithShape="1">
          <a:gsLst>
            <a:gs pos="0">
              <a:schemeClr val="phClr">
                <a:lumMod val="20000"/>
                <a:lumOff val="80000"/>
              </a:schemeClr>
            </a:gs>
            <a:gs pos="58000">
              <a:schemeClr val="phClr">
                <a:lumMod val="40000"/>
                <a:lumOff val="60000"/>
              </a:schemeClr>
            </a:gs>
            <a:gs pos="100000">
              <a:schemeClr val="phClr"/>
            </a:gs>
          </a:gsLst>
          <a:lin ang="17400000" scaled="0"/>
          <a:tileRect/>
        </a:gradFill>
      </a:bgFillStyleLst>
    </a:fmtScheme>
  </a:themeElements>
  <a:objectDefaults/>
  <a:extraClrSchemeLst/>
</a:theme>
</file>

<file path=ppt/theme/theme3.xml><?xml version="1.0" encoding="utf-8"?>
<a:theme xmlns:a="http://schemas.openxmlformats.org/drawingml/2006/main" name="Office Theme">
  <a:themeElements>
    <a:clrScheme name="Marketing_16x9">
      <a:dk1>
        <a:srgbClr val="404040"/>
      </a:dk1>
      <a:lt1>
        <a:sysClr val="window" lastClr="FFFFFF"/>
      </a:lt1>
      <a:dk2>
        <a:srgbClr val="000000"/>
      </a:dk2>
      <a:lt2>
        <a:srgbClr val="A1C1DE"/>
      </a:lt2>
      <a:accent1>
        <a:srgbClr val="39527B"/>
      </a:accent1>
      <a:accent2>
        <a:srgbClr val="528DC2"/>
      </a:accent2>
      <a:accent3>
        <a:srgbClr val="7EA939"/>
      </a:accent3>
      <a:accent4>
        <a:srgbClr val="30AEAB"/>
      </a:accent4>
      <a:accent5>
        <a:srgbClr val="31A962"/>
      </a:accent5>
      <a:accent6>
        <a:srgbClr val="78648E"/>
      </a:accent6>
      <a:hlink>
        <a:srgbClr val="7EA939"/>
      </a:hlink>
      <a:folHlink>
        <a:srgbClr val="7F7F7F"/>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flip="none" rotWithShape="1">
          <a:gsLst>
            <a:gs pos="0">
              <a:schemeClr val="phClr">
                <a:lumMod val="20000"/>
                <a:lumOff val="80000"/>
              </a:schemeClr>
            </a:gs>
            <a:gs pos="58000">
              <a:schemeClr val="phClr">
                <a:lumMod val="40000"/>
                <a:lumOff val="60000"/>
              </a:schemeClr>
            </a:gs>
            <a:gs pos="100000">
              <a:schemeClr val="phClr"/>
            </a:gs>
          </a:gsLst>
          <a:lin ang="14400000" scaled="0"/>
          <a:tileRect/>
        </a:gradFill>
        <a:gradFill flip="none" rotWithShape="1">
          <a:gsLst>
            <a:gs pos="0">
              <a:schemeClr val="phClr">
                <a:lumMod val="20000"/>
                <a:lumOff val="80000"/>
              </a:schemeClr>
            </a:gs>
            <a:gs pos="58000">
              <a:schemeClr val="phClr">
                <a:lumMod val="40000"/>
                <a:lumOff val="60000"/>
              </a:schemeClr>
            </a:gs>
            <a:gs pos="100000">
              <a:schemeClr val="phClr"/>
            </a:gs>
          </a:gsLst>
          <a:lin ang="17400000" scaled="0"/>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DocumentoBibliotecaFormulario</Display>
  <Edit>DocumentoBibliotecaFormulario</Edit>
  <New>DocumentoBibliotecaFormulario</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Este valor indica el número de revisiones o de veces que se ha guardado. La aplicación es la responsable de actualizar este valor después de cada revisión.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1C2D1B-4173-4B34-80DA-914653A52F35}">
  <ds:schemaRefs>
    <ds:schemaRef ds:uri="http://schemas.microsoft.com/sharepoint/v3/contenttype/forms"/>
  </ds:schemaRefs>
</ds:datastoreItem>
</file>

<file path=customXml/itemProps2.xml><?xml version="1.0" encoding="utf-8"?>
<ds:datastoreItem xmlns:ds="http://schemas.openxmlformats.org/officeDocument/2006/customXml" ds:itemID="{F0326D36-2E61-4213-B774-7BB30F41C37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4BE46A1-2BAD-41F0-9C72-4D13E664C2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254</TotalTime>
  <Words>411</Words>
  <Application>Microsoft Office PowerPoint</Application>
  <PresentationFormat>Personalizado</PresentationFormat>
  <Paragraphs>99</Paragraphs>
  <Slides>12</Slides>
  <Notes>4</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Marketing 16x9</vt:lpstr>
      <vt:lpstr>CRECIMIENTO DESARROLLO Y SUBDESARROLLO ECONÓMICO</vt:lpstr>
      <vt:lpstr>Diapositiva 2</vt:lpstr>
      <vt:lpstr>Guadalajara, Jalisco        EL INFORMADOR.MX Jueves, 19 de Febrero de 2015 Actualizado: Hoy 22:47 hrs  CIUDAD DE MÉXICO (19/FEB/2015).- El Banco de México (Banxico) revisó a la baja su pronóstico de crecimiento económico para este año a un rango de entre 2.5 y 3.5 por ciento desde un 3.0 y 4.0 por ciento, informó Agustín Carstens, gobernador del Banco de México.  En conferencia de prensa, Carstens reconoció que los conflictos sociales sí han impactado sobre el crecimiento económico.  “Así lo muestran los comerciantes hoteleros en Acapulco o la baja del turismo en zonas como Oaxaca”, expuso.</vt:lpstr>
      <vt:lpstr>Diapositiva 4</vt:lpstr>
      <vt:lpstr>DESARROLLO ECONÓMICO  Proceso por medio del cual se logra un crecimiento económico continuo, que se ve reflejado en:  </vt:lpstr>
      <vt:lpstr>FORMAS PARA MEDIR EL DESARROLLO</vt:lpstr>
      <vt:lpstr>Actividad </vt:lpstr>
      <vt:lpstr>ELEMENTOS Y FACTORES DEL DESARROLLO</vt:lpstr>
      <vt:lpstr>Diapositiva 9</vt:lpstr>
      <vt:lpstr>Diapositiva 10</vt:lpstr>
      <vt:lpstr>Diapositiva 11</vt:lpstr>
      <vt:lpstr>Diapositiva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del título</dc:title>
  <dc:creator>Summer</dc:creator>
  <cp:lastModifiedBy>Kirk</cp:lastModifiedBy>
  <cp:revision>27</cp:revision>
  <dcterms:created xsi:type="dcterms:W3CDTF">2013-04-05T20:24:53Z</dcterms:created>
  <dcterms:modified xsi:type="dcterms:W3CDTF">2015-02-24T06:37:48Z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