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76BE-97A3-4E8D-947C-52E3AE217A28}" type="datetimeFigureOut">
              <a:rPr lang="es-MX" smtClean="0"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696D-F16D-417B-BB33-C934661075A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Copperplate Gothic Light" pitchFamily="34" charset="0"/>
              </a:rPr>
              <a:t>Particularismo histórico</a:t>
            </a:r>
            <a:endParaRPr lang="es-MX" dirty="0">
              <a:latin typeface="Copperplate Gothic Ligh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Relativismo cultural 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1986" name="Picture 2" descr="http://www.nywici.org/sites/default/files/mead_%20ov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4901" y="785794"/>
            <a:ext cx="3894487" cy="4334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Estudia la </a:t>
            </a:r>
            <a:r>
              <a:rPr lang="es-ES" dirty="0" err="1" smtClean="0"/>
              <a:t>endoculturación</a:t>
            </a:r>
            <a:r>
              <a:rPr lang="es-ES" dirty="0" smtClean="0"/>
              <a:t> (normas-valores, roles-conductas) </a:t>
            </a:r>
          </a:p>
          <a:p>
            <a:pPr lvl="1"/>
            <a:r>
              <a:rPr lang="es-ES" dirty="0" smtClean="0"/>
              <a:t>Factores principales; empatía, identificación e imitación.</a:t>
            </a:r>
          </a:p>
          <a:p>
            <a:r>
              <a:rPr lang="es-ES" dirty="0" smtClean="0"/>
              <a:t>Luchó contra la desigualdad entre sexos y el racismo.</a:t>
            </a:r>
          </a:p>
          <a:p>
            <a:r>
              <a:rPr lang="es-ES" dirty="0" smtClean="0"/>
              <a:t>Intentó modificar la actividad industrial para solucionar el “efecto invernadero”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Ruth </a:t>
            </a:r>
            <a:r>
              <a:rPr lang="es-MX" dirty="0" err="1" smtClean="0"/>
              <a:t>Benedict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Considera la cultura como una configuración o un patrón de pensamiento y acción más o menos consistente y definido.</a:t>
            </a:r>
          </a:p>
          <a:p>
            <a:r>
              <a:rPr lang="es-MX" dirty="0" smtClean="0"/>
              <a:t>Muestra la relación de interdependencia entre individuo y cultura. </a:t>
            </a:r>
          </a:p>
          <a:p>
            <a:r>
              <a:rPr lang="es-MX" dirty="0" smtClean="0"/>
              <a:t>Iniciadora de la vertiente de la psicología cultural que estudia las relaciones entre la cultura y la personalidad.</a:t>
            </a:r>
          </a:p>
          <a:p>
            <a:r>
              <a:rPr lang="es-MX" dirty="0" smtClean="0"/>
              <a:t>Demuestra  como cada cultura configura un cierto tipo de  patrón de pensamiento</a:t>
            </a:r>
          </a:p>
          <a:p>
            <a:r>
              <a:rPr lang="es-MX" dirty="0" smtClean="0"/>
              <a:t>Afirma desde una posición relativista que todas las culturas deben considerarse solamente esquemas distintos creados para enfrentar el problema común de la supervivencia.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CV1WJ-7Jak8v2VJJJxwtLQeP9c6U6GrCyLcsoBJDMQO-Zyt9P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699468" cy="2071702"/>
          </a:xfrm>
          <a:prstGeom prst="rect">
            <a:avLst/>
          </a:prstGeom>
          <a:noFill/>
        </p:spPr>
      </p:pic>
      <p:pic>
        <p:nvPicPr>
          <p:cNvPr id="7" name="6 Imagen" descr="cultura-japone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57166"/>
            <a:ext cx="5262577" cy="3511003"/>
          </a:xfrm>
          <a:prstGeom prst="rect">
            <a:avLst/>
          </a:prstGeom>
        </p:spPr>
      </p:pic>
      <p:pic>
        <p:nvPicPr>
          <p:cNvPr id="6" name="5 Imagen" descr="Blessing_Dance_indi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3460790"/>
            <a:ext cx="4786346" cy="3182920"/>
          </a:xfrm>
          <a:prstGeom prst="rect">
            <a:avLst/>
          </a:prstGeom>
        </p:spPr>
      </p:pic>
      <p:pic>
        <p:nvPicPr>
          <p:cNvPr id="8" name="7 Imagen" descr="balle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19" y="2285991"/>
            <a:ext cx="4100015" cy="1857389"/>
          </a:xfrm>
          <a:prstGeom prst="rect">
            <a:avLst/>
          </a:prstGeom>
        </p:spPr>
      </p:pic>
      <p:pic>
        <p:nvPicPr>
          <p:cNvPr id="9" name="8 Imagen" descr="africa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216" y="4000504"/>
            <a:ext cx="3921713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CULTURALISMO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Afirma que cada cultura se entiende a partir de sus propios términos. Cada cultura es comprensible a partir de sus particularidades.</a:t>
            </a:r>
          </a:p>
          <a:p>
            <a:endParaRPr lang="es-ES" dirty="0" smtClean="0"/>
          </a:p>
        </p:txBody>
      </p:sp>
      <p:pic>
        <p:nvPicPr>
          <p:cNvPr id="4" name="3 Imagen" descr="african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930" y="3071810"/>
            <a:ext cx="6037028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necesario estudiar el mayor número de aspectos posibles, porque cada una es producto de múltiples factores.</a:t>
            </a:r>
          </a:p>
          <a:p>
            <a:r>
              <a:rPr lang="es-ES" dirty="0" smtClean="0"/>
              <a:t>Rechaza la búsqueda de leyes generales de desarrollo cultural.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s-ES" dirty="0" smtClean="0"/>
              <a:t>Considera que cada cultura es particular.</a:t>
            </a:r>
          </a:p>
          <a:p>
            <a:r>
              <a:rPr lang="es-ES" dirty="0" smtClean="0"/>
              <a:t>Resulta de la interacción de múltiples factores que impiden estudiar las sociedades a partir de principios generales.</a:t>
            </a:r>
          </a:p>
          <a:p>
            <a:r>
              <a:rPr lang="es-ES" dirty="0" smtClean="0"/>
              <a:t>Las sociedades tienen propósitos, actitudes y valores diferentes.</a:t>
            </a:r>
          </a:p>
          <a:p>
            <a:r>
              <a:rPr lang="es-ES" dirty="0" smtClean="0"/>
              <a:t>Requiere estudiar mayor número de elementos.</a:t>
            </a:r>
          </a:p>
          <a:p>
            <a:r>
              <a:rPr lang="es-ES" dirty="0" smtClean="0"/>
              <a:t>**Extremo, tolerar la violación de los derechos humanos.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Franz Boas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Fundador de l </a:t>
            </a:r>
            <a:r>
              <a:rPr lang="es-ES" dirty="0" err="1" smtClean="0"/>
              <a:t>culturalismo</a:t>
            </a:r>
            <a:r>
              <a:rPr lang="es-ES" dirty="0" smtClean="0"/>
              <a:t> antropológico</a:t>
            </a:r>
          </a:p>
          <a:p>
            <a:r>
              <a:rPr lang="es-ES" dirty="0" smtClean="0"/>
              <a:t>Impulsa el relativismo cultural.</a:t>
            </a:r>
          </a:p>
          <a:p>
            <a:r>
              <a:rPr lang="es-ES" dirty="0" smtClean="0"/>
              <a:t>Defiende la idea de trabajar con otras ciencias.</a:t>
            </a:r>
          </a:p>
          <a:p>
            <a:r>
              <a:rPr lang="es-ES" dirty="0" smtClean="0"/>
              <a:t>Cada cultura adquiere costumbres y valores únicos.</a:t>
            </a:r>
          </a:p>
          <a:p>
            <a:r>
              <a:rPr lang="es-ES" dirty="0" smtClean="0"/>
              <a:t>Las diferencias culturales no pueden explicarse a partir de la raza o la ubicación geográfica.</a:t>
            </a:r>
          </a:p>
          <a:p>
            <a:r>
              <a:rPr lang="es-ES" dirty="0" smtClean="0"/>
              <a:t>Es imposible clasificar a las sociedades en estadios o fases porque son diferentes.</a:t>
            </a:r>
          </a:p>
          <a:p>
            <a:r>
              <a:rPr lang="es-ES" dirty="0" smtClean="0"/>
              <a:t>Cada cultura es un resultado único, producto de condiciones exclusivas.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6" name="AutoShape 2" descr="data:image/jpeg;base64,/9j/4AAQSkZJRgABAQAAAQABAAD/2wCEAAkGBhQSERUUEhQUFRUUFBQUFBQXFxcUFBcUFxQVFBUUFBUXHCYeFxwkGRQUHy8gJCcpLCwsFx4xNTAqNSYrLCkBCQoKBQUFDQUFDSkYEhgpKSkpKSkpKSkpKSkpKSkpKSkpKSkpKSkpKSkpKSkpKSkpKSkpKSkpKSkpKSkpKSkpKf/AABEIAQ8AugMBIgACEQEDEQH/xAAcAAACAgMBAQAAAAAAAAAAAAACAwEEAAUGBwj/xAA6EAACAQIEAwUFBwQCAwEAAAAAAQIDEQQSITEFQVEGYXGBkRMiQqGxByMyYsHR8BRScuGi8RYzshX/xAAUAQEAAAAAAAAAAAAAAAAAAAAA/8QAFBEBAAAAAAAAAAAAAAAAAAAAAP/aAAwDAQACEQMRAD8A7KrVuyYyFSYcADbIzEmMCGwbmMxgSpE5gLg5gHqZPtBGciUwLCqvqS6neVlMLMAbqgZwWwbgMzGKQqTMUgHKZMZCiLgNcwnMr5ifaAHqEKzhZgNdX4RmrKo6krKcZqKv8MUlF+9ly3Wb8N7t6mzygqQeYAZGU2FMCDAaZcHMQ5AZIxMByMuATYDZlwcwBZjLi2zIyAPMSpCrhKQDAGQ5ASkAy4LmLzA3AepmOQnOZnAZfvIYvOSpAMTCUxSZOYB8SRKkRcC1UFXHTQqSAxsy4KJuBNwXIhsCUgCzEMEy4GNmXIBkwDzEZgMxGYBrkA5ASkBnAZnIAzEZgGXJzCsxmYAswUWKkzIsBzmTmExZLYDkzLi0zMwGzkxcgmwWwFtkZiZAAZJghMCTAlEAsy4BtgMr4niVODtKaT6c/Q12L4+rWhvfd/sBtJVEuYpYpcnc5yviqj1UJyb2cr5fGy9TKvEqkUk4aLTbLvr9QOk9qYpHOUO0kM+SScX36b62u/M2lGtJ7OLT2AvZzMxUnicrtJNd9nbyew6M7gNuZcC5mYBmYhysLzB5QCUiWxdyFMB6YQqMhmcDYNkSZEmA5gY2DcDMQ5AG2AyHIxsCbml7Tce9hDLT/wDbL8POy+KVu43DkeeVaLxOPrX/AApqN+kY7peL+oFjhOBrYt5nNqN9aj3dt4w/fkd5wfgFKmtI3fWXvNvq2ynw2C0UbJR0SWyS5HQYfSwFhYKL5IZ/+VB7xT8RlFl+grgcnxf7P6FbXLklylE4rHcFq4GootKceTWkvJ9fM9mcEajtPwaNahJW1j7y63QHluNw6cs1OrOnJr3oSvJPrfmn43L/AArG5o2k1mVk2tnyuumzF8UoKNSD5tWfltfqtd+TNNhcS6Fe0rKFW77r33XogOvbITBMuA1MPMJTJlIAwoxFRkNiBCY5C3EYoeAF2UhcmS2BICLkOQNybADKRCCaBmBR4pxNUrLTNK9r/hSW8n6r1OS7P1LyrTWuadk+7V/qdLxrhSrR13SaTOU7N08vtIu0cs1vpra36Adlw6u1Y39GsabhcVbk/M2ka0dgNhh8Vc2mFxGxz2HxC6rfqbDD46mnaVSKb/MgN26oEsRdNPmrCm043TTXdqU60mot9AOR41SjG+dX1euzWrSfera+pyvFcFTqQcoK0oPbbb4l10X85dRjameo3K+1uq/n7mlqYBwmnl1burbNdG+tvqBewM26cHLRuKuumg65GVJ6E2Ay4VwGEmBMbjVMUmEpAOjMPOIiws4F51ALkSmA5gEzHIDOC5AG2BKYMqgpzAbmPO+LJRqYhu6jGrqtndK/zzJnoFzmeJYKLryzJPM1PzyRjf8A4gc3heI4iMoqnColP8N7+WlmdX2JxtbE1XCV7R1163a3MjgpQi8raW99DqOwHD8uapb8W3ggOf7UcNnTm/Z3muava37mkwFKt7WMPZXzpNN57LulLkra3PV+I8LhUTzK7t59zNLg+B+zbyt6PRf9gN7LV5K8bTg1bPRn+KPSUX8UX1OlqpWaXQo4d8pLVdR3tLgc3iMK3L3bR11bV7dWyhicJBT9ytGo4Sj7SNnGUU7tOz0a70b7jmIdJ05KMXCWZTvfR8n/ADoaviqXtJzXxxhBeCWaWvjlXqBUuZcUpGZgGEti4yMzAMUglIUmEA6LJbFU2HlAtSkLciWLkwMczM4mTITAbKQKkAQATmaXieJUayd9opP5v9UbU0XaPDZnHK7S2f6O/kAviPHM9qcW7y3tuo83+nmdP2J7XwajFWtZq21rcvQ4zhmAhC/vXu/en/v4Uun1N1gcNRhedLSS3fXZ2stNnYDvJ8SjXco041oySupuDjHvs3ua7DcWaqOFRZZL0feiphONqVrSy91+t9/n/or8SjmalOWZLVWWq727/wA8gOtjXTVyaUjS8LxOmVu//Rs4VLANxuFVSLTvydr6OzOS4jis9RtfhWkfBPfzepbxnaFwhOi03VzSSlslGTbv6Oxp46KwDMxmYG5gBqRLkKJuAxSGpiaY1AHFk2Ipht9wDPaC5SMchTYBSF3IciLgE5EZhbkC2AxyKPGcO50pZb5krxt3a2+pazEKYHnuHjOd23e+nSy0eiWm6OowPD4OmvaQk+V/e15bxlZ6+AjH8OVGblFfdyd9Phk9WvDp6G94XiI5Yq90mpd2j29ALWA4HSaVoOLvu1rfxbDxfBpQadN6c112Ogwqptd/85A4mrGK6gVcLQtLNptsXqEnJ+ZUhNvc3/BuFOer0h169y/cDi+NQtWldWbs/FOKafoyijpftBpqGIg1b3qauumWUor5W9DmrgSmEmLQaYEgyZNyGAyIcWJiTcCxnD9r4FZSIzAWZSFTCchUwIZmcGTAYDPaAuYtk3Am5ikRcq4/iVOjHNUkorl1fclzYCe1E2sJKS2VSkp/4NtN+uU5rB42UGld67K+nidB2T43Sxca9Os43qzyxoydvusqSSfN3zPTW5rONdnZ4RpyTlQclkqdPyT6S6PZ/IDf8Mxs7L3v1OiwU3N2s3J6JLVsocF4Q6kI1FlhTsm6ktIpd3J+tu87bsxXwlrYerSqSu02pxlKTSTduqS6aAP4P2btadazfKC2Xi+fht4nRKVl3ITFnHdv+1ipR/p6b+8mvvGvgg+X+Uvp4oDl+1XF/wCoxFSafup5Yf4x0T83d+Zq8PiUtH69CpKsA6gG5JizU0cc1puun+zYUMQpbegDyCGwWwDzmXBvYKLANMzMQmSpLu/5ANlEXMOchckAuYDkZJmk7Qdoo4aK+Kb2j+r7gN1c1PEu09Gjo5Zpf2x1fnyRweN7SV6t71Gk9MsdFbyNXcDqMd28qy0ppQXX8T/Y57F42dWWapJyl1f0XQQYgHUKtmr6Wd7814Ha0+3NWUI5qtrQcbOMHmTtfNdat2VzlOE8K9vK2a3leT8DZLs3Z+8p2W3L9AI4/wBs8RjJJ1p+7G2SlFZaa78q0b738lodL9l3EJf1tBZdqlr/AJZrJJfR+pzFTs1Ub+725KWj8E7W+h2X2fcHr4SssRioZKFNSk6jlBxuoysrJ3vma5Aev9qe00cHQc3Zzl7tKH90317lu/8AZ41iMXKdSU5ycpS96Unu21dv5i+0XaeeOrutK6gvdpQ/thfn+Z7vyXIoyr3fp/8AKAuuqS6pVVTQnNcCxCdv51Jp4hplfOKq1QOgocR6+pbjVT2OZoVS5TxTA3eYNTNdQxvXUtRlcCxGRHtPAGALAtSF1JGTkJbAGpP5HlPGsc61ec3zbS/xWiO77V8R9lQlbSU/dj+r9DzYCTDDAJjEhRH5LQvzehmHhdrxQHsX2TdlYqkq043lJPJdbJ81429LnolTs/Te8U/Irdg6C/osO+lGmvPLqdFFAar/AMcpKOsItdLHi32g8chXruhQu6dN2k8zlFyXwwu7KK+fodz9rPb72FN4ag/vZq02vgg1t/lJeid+aPHMErLXd7gWlibJeQ2Na7fS/wCiKGKqtNaXXMsKUfxJeKu33aJAXFWHSnsu65rZ2e11bmm/1LVGprr0WoFqE9dRFeV2LVb3nqLpSzTsBsIq0EwY17uyAxmLSi+iFcPi3q+YG+wkbIuQkUKCa0LEIsC9BkNkUtiHICxNipsmcypj8Tkpzl/bFv0QHHduOIxnONOOrhdy6XdtDmAq1Vyk5Pdtt+YKAKwyjTu0LL/D6D1YCeINZlFcl8waMrNeK+oqc7yb7yUB9L9hMTl4fhrta07Lv1lZLq7L5De1fa2ODwzno6krxpx6ytu+5bv05o4/sVXpVOG0a1abj/STqu+ZxUV+LW26yzWnPY857a9rZYys5JtR/DTj/bC/P8z3fpyQFDE42VerKpNuTbbbe7b3ZOaxRpbBzqgWKkrsdTnbRb/RFRSy769BmFV22+oF6nTt/PoE6ltw6Ebxu/Iq4lgQq2rHYaplzN8kUKGrC4hVtBryAB187str3fib7h2qRyeGqa2Oi4ZX5XA6GlHQswZVw+qHQAt05EiqcwswBykajtHi1DD1L/FFxXizZyaOH7Z4zNVUFtBfNgc6SjCYgHBG0nLJSb6opYOF2O4rV0UQNfcy4JIF+lxurGhLDqT9nKaqSj1klZXfTRO3VLoU4bgFinFATKRMJ82BUWpifXyAtTlmavoxmGqX0S0595Xz7W3/AJqWcKraAbim7o12Mqal6m9NTV8Qd5fywDcPFb9SlxOd7FqhKyKGKlmlq9gFU77I2WEw0o2dythnFGzpU01oB0vCsRmjbmi1Fmq4QrPU2M9wLGYHOYnohbYBY7FqnCU3tFM8zxFdzlKT3k2zqe2OPslTXPWXgckBBKMJigNjw6O7KmOrZpeBdn7tPxRq7gQYSQA2hHUsygrFek7ajZSugFOQWayAloCmA+jvqXMNLoU6cbj6UrMDcUtUa/iVPUt0pi8Ssy1AqJ2h4C8JRU1JvqDiXljbYfwlaAVYwUZGxwr7xWMw+t0gKErMDqsClZMvzRruHO8C/TqaAM5IixDnoLzgcFxTGutUc3s9vBFMmTBAkfg4XkhFjYcOo7yfIDOJ1fh6GuGV6l5NiwMCjEhIuUsPoAhEylZE17LxENgS5XJSBJQFinUGRkV4yHRTAuUq1g54gqxjbyF1KgCMRVuy5wubT7jXt6lzBXTA29b3ka+UWmW/ai6sL6gbvg87q1zYRNRwaVuRunHUCJOwPtB06eiF+zQHnMwbEshATFGzqrLS6XsVsDRvUj4j+LPZAa0wLIHChcCaENdRsq3KHr+xdp4HNFr+ddfQnDcOV9G+WuwGqlRfMXY22Mo7FR01zArZBkaDHxjr/OZYpwTXzAqRh1Gumyw6T35GZVsBXpqwmvHzLM6ZXxGwFaKLeGlZq5GEw93cdPDgXJ4bMr3Bp9GFgay2exerYC+qAnhis97nQI53DQcWdCndJ9wDYy0By/lJphZV0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data:image/jpeg;base64,/9j/4AAQSkZJRgABAQAAAQABAAD/2wCEAAkGBhQSERUUEhQUFRUUFBQUFBQXFxcUFBcUFxQVFBUUFBUXHCYeFxwkGRQUHy8gJCcpLCwsFx4xNTAqNSYrLCkBCQoKBQUFDQUFDSkYEhgpKSkpKSkpKSkpKSkpKSkpKSkpKSkpKSkpKSkpKSkpKSkpKSkpKSkpKSkpKSkpKSkpKf/AABEIAQ8AugMBIgACEQEDEQH/xAAcAAACAgMBAQAAAAAAAAAAAAACAwEEAAUGBwj/xAA6EAACAQIEAwUFBwQCAwEAAAAAAQIDEQQSITEFQVEGYXGBkRMiQqGxByMyYsHR8BRScuGi8RYzshX/xAAUAQEAAAAAAAAAAAAAAAAAAAAA/8QAFBEBAAAAAAAAAAAAAAAAAAAAAP/aAAwDAQACEQMRAD8A7KrVuyYyFSYcADbIzEmMCGwbmMxgSpE5gLg5gHqZPtBGciUwLCqvqS6neVlMLMAbqgZwWwbgMzGKQqTMUgHKZMZCiLgNcwnMr5ifaAHqEKzhZgNdX4RmrKo6krKcZqKv8MUlF+9ly3Wb8N7t6mzygqQeYAZGU2FMCDAaZcHMQ5AZIxMByMuATYDZlwcwBZjLi2zIyAPMSpCrhKQDAGQ5ASkAy4LmLzA3AepmOQnOZnAZfvIYvOSpAMTCUxSZOYB8SRKkRcC1UFXHTQqSAxsy4KJuBNwXIhsCUgCzEMEy4GNmXIBkwDzEZgMxGYBrkA5ASkBnAZnIAzEZgGXJzCsxmYAswUWKkzIsBzmTmExZLYDkzLi0zMwGzkxcgmwWwFtkZiZAAZJghMCTAlEAsy4BtgMr4niVODtKaT6c/Q12L4+rWhvfd/sBtJVEuYpYpcnc5yviqj1UJyb2cr5fGy9TKvEqkUk4aLTbLvr9QOk9qYpHOUO0kM+SScX36b62u/M2lGtJ7OLT2AvZzMxUnicrtJNd9nbyew6M7gNuZcC5mYBmYhysLzB5QCUiWxdyFMB6YQqMhmcDYNkSZEmA5gY2DcDMQ5AG2AyHIxsCbml7Tce9hDLT/wDbL8POy+KVu43DkeeVaLxOPrX/AApqN+kY7peL+oFjhOBrYt5nNqN9aj3dt4w/fkd5wfgFKmtI3fWXvNvq2ynw2C0UbJR0SWyS5HQYfSwFhYKL5IZ/+VB7xT8RlFl+grgcnxf7P6FbXLklylE4rHcFq4GootKceTWkvJ9fM9mcEajtPwaNahJW1j7y63QHluNw6cs1OrOnJr3oSvJPrfmn43L/AArG5o2k1mVk2tnyuumzF8UoKNSD5tWfltfqtd+TNNhcS6Fe0rKFW77r33XogOvbITBMuA1MPMJTJlIAwoxFRkNiBCY5C3EYoeAF2UhcmS2BICLkOQNybADKRCCaBmBR4pxNUrLTNK9r/hSW8n6r1OS7P1LyrTWuadk+7V/qdLxrhSrR13SaTOU7N08vtIu0cs1vpra36Adlw6u1Y39GsabhcVbk/M2ka0dgNhh8Vc2mFxGxz2HxC6rfqbDD46mnaVSKb/MgN26oEsRdNPmrCm043TTXdqU60mot9AOR41SjG+dX1euzWrSfera+pyvFcFTqQcoK0oPbbb4l10X85dRjameo3K+1uq/n7mlqYBwmnl1burbNdG+tvqBewM26cHLRuKuumg65GVJ6E2Ay4VwGEmBMbjVMUmEpAOjMPOIiws4F51ALkSmA5gEzHIDOC5AG2BKYMqgpzAbmPO+LJRqYhu6jGrqtndK/zzJnoFzmeJYKLryzJPM1PzyRjf8A4gc3heI4iMoqnColP8N7+WlmdX2JxtbE1XCV7R1163a3MjgpQi8raW99DqOwHD8uapb8W3ggOf7UcNnTm/Z3muava37mkwFKt7WMPZXzpNN57LulLkra3PV+I8LhUTzK7t59zNLg+B+zbyt6PRf9gN7LV5K8bTg1bPRn+KPSUX8UX1OlqpWaXQo4d8pLVdR3tLgc3iMK3L3bR11bV7dWyhicJBT9ytGo4Sj7SNnGUU7tOz0a70b7jmIdJ05KMXCWZTvfR8n/ADoaviqXtJzXxxhBeCWaWvjlXqBUuZcUpGZgGEti4yMzAMUglIUmEA6LJbFU2HlAtSkLciWLkwMczM4mTITAbKQKkAQATmaXieJUayd9opP5v9UbU0XaPDZnHK7S2f6O/kAviPHM9qcW7y3tuo83+nmdP2J7XwajFWtZq21rcvQ4zhmAhC/vXu/en/v4Uun1N1gcNRhedLSS3fXZ2stNnYDvJ8SjXco041oySupuDjHvs3ua7DcWaqOFRZZL0feiphONqVrSy91+t9/n/or8SjmalOWZLVWWq727/wA8gOtjXTVyaUjS8LxOmVu//Rs4VLANxuFVSLTvydr6OzOS4jis9RtfhWkfBPfzepbxnaFwhOi03VzSSlslGTbv6Oxp46KwDMxmYG5gBqRLkKJuAxSGpiaY1AHFk2Ipht9wDPaC5SMchTYBSF3IciLgE5EZhbkC2AxyKPGcO50pZb5krxt3a2+pazEKYHnuHjOd23e+nSy0eiWm6OowPD4OmvaQk+V/e15bxlZ6+AjH8OVGblFfdyd9Phk9WvDp6G94XiI5Yq90mpd2j29ALWA4HSaVoOLvu1rfxbDxfBpQadN6c112Ogwqptd/85A4mrGK6gVcLQtLNptsXqEnJ+ZUhNvc3/BuFOer0h169y/cDi+NQtWldWbs/FOKafoyijpftBpqGIg1b3qauumWUor5W9DmrgSmEmLQaYEgyZNyGAyIcWJiTcCxnD9r4FZSIzAWZSFTCchUwIZmcGTAYDPaAuYtk3Am5ikRcq4/iVOjHNUkorl1fclzYCe1E2sJKS2VSkp/4NtN+uU5rB42UGld67K+nidB2T43Sxca9Os43qzyxoydvusqSSfN3zPTW5rONdnZ4RpyTlQclkqdPyT6S6PZ/IDf8Mxs7L3v1OiwU3N2s3J6JLVsocF4Q6kI1FlhTsm6ktIpd3J+tu87bsxXwlrYerSqSu02pxlKTSTduqS6aAP4P2btadazfKC2Xi+fht4nRKVl3ITFnHdv+1ipR/p6b+8mvvGvgg+X+Uvp4oDl+1XF/wCoxFSafup5Yf4x0T83d+Zq8PiUtH69CpKsA6gG5JizU0cc1puun+zYUMQpbegDyCGwWwDzmXBvYKLANMzMQmSpLu/5ANlEXMOchckAuYDkZJmk7Qdoo4aK+Kb2j+r7gN1c1PEu09Gjo5Zpf2x1fnyRweN7SV6t71Gk9MsdFbyNXcDqMd28qy0ppQXX8T/Y57F42dWWapJyl1f0XQQYgHUKtmr6Wd7814Ha0+3NWUI5qtrQcbOMHmTtfNdat2VzlOE8K9vK2a3leT8DZLs3Z+8p2W3L9AI4/wBs8RjJJ1p+7G2SlFZaa78q0b738lodL9l3EJf1tBZdqlr/AJZrJJfR+pzFTs1Ub+725KWj8E7W+h2X2fcHr4SssRioZKFNSk6jlBxuoysrJ3vma5Aev9qe00cHQc3Zzl7tKH90317lu/8AZ41iMXKdSU5ycpS96Unu21dv5i+0XaeeOrutK6gvdpQ/thfn+Z7vyXIoyr3fp/8AKAuuqS6pVVTQnNcCxCdv51Jp4hplfOKq1QOgocR6+pbjVT2OZoVS5TxTA3eYNTNdQxvXUtRlcCxGRHtPAGALAtSF1JGTkJbAGpP5HlPGsc61ec3zbS/xWiO77V8R9lQlbSU/dj+r9DzYCTDDAJjEhRH5LQvzehmHhdrxQHsX2TdlYqkq043lJPJdbJ81429LnolTs/Te8U/Irdg6C/osO+lGmvPLqdFFAar/AMcpKOsItdLHi32g8chXruhQu6dN2k8zlFyXwwu7KK+fodz9rPb72FN4ag/vZq02vgg1t/lJeid+aPHMErLXd7gWlibJeQ2Na7fS/wCiKGKqtNaXXMsKUfxJeKu33aJAXFWHSnsu65rZ2e11bmm/1LVGprr0WoFqE9dRFeV2LVb3nqLpSzTsBsIq0EwY17uyAxmLSi+iFcPi3q+YG+wkbIuQkUKCa0LEIsC9BkNkUtiHICxNipsmcypj8Tkpzl/bFv0QHHduOIxnONOOrhdy6XdtDmAq1Vyk5Pdtt+YKAKwyjTu0LL/D6D1YCeINZlFcl8waMrNeK+oqc7yb7yUB9L9hMTl4fhrta07Lv1lZLq7L5De1fa2ODwzno6krxpx6ytu+5bv05o4/sVXpVOG0a1abj/STqu+ZxUV+LW26yzWnPY857a9rZYys5JtR/DTj/bC/P8z3fpyQFDE42VerKpNuTbbbe7b3ZOaxRpbBzqgWKkrsdTnbRb/RFRSy769BmFV22+oF6nTt/PoE6ltw6Ebxu/Iq4lgQq2rHYaplzN8kUKGrC4hVtBryAB187str3fib7h2qRyeGqa2Oi4ZX5XA6GlHQswZVw+qHQAt05EiqcwswBykajtHi1DD1L/FFxXizZyaOH7Z4zNVUFtBfNgc6SjCYgHBG0nLJSb6opYOF2O4rV0UQNfcy4JIF+lxurGhLDqT9nKaqSj1klZXfTRO3VLoU4bgFinFATKRMJ82BUWpifXyAtTlmavoxmGqX0S0595Xz7W3/AJqWcKraAbim7o12Mqal6m9NTV8Qd5fywDcPFb9SlxOd7FqhKyKGKlmlq9gFU77I2WEw0o2dythnFGzpU01oB0vCsRmjbmi1Fmq4QrPU2M9wLGYHOYnohbYBY7FqnCU3tFM8zxFdzlKT3k2zqe2OPslTXPWXgckBBKMJigNjw6O7KmOrZpeBdn7tPxRq7gQYSQA2hHUsygrFek7ajZSugFOQWayAloCmA+jvqXMNLoU6cbj6UrMDcUtUa/iVPUt0pi8Ssy1AqJ2h4C8JRU1JvqDiXljbYfwlaAVYwUZGxwr7xWMw+t0gKErMDqsClZMvzRruHO8C/TqaAM5IixDnoLzgcFxTGutUc3s9vBFMmTBAkfg4XkhFjYcOo7yfIDOJ1fh6GuGV6l5NiwMCjEhIuUsPoAhEylZE17LxENgS5XJSBJQFinUGRkV4yHRTAuUq1g54gqxjbyF1KgCMRVuy5wubT7jXt6lzBXTA29b3ka+UWmW/ai6sL6gbvg87q1zYRNRwaVuRunHUCJOwPtB06eiF+zQHnMwbEshATFGzqrLS6XsVsDRvUj4j+LPZAa0wLIHChcCaENdRsq3KHr+xdp4HNFr+ddfQnDcOV9G+WuwGqlRfMXY22Mo7FR01zArZBkaDHxjr/OZYpwTXzAqRh1Gumyw6T35GZVsBXpqwmvHzLM6ZXxGwFaKLeGlZq5GEw93cdPDgXJ4bMr3Bp9GFgay2exerYC+qAnhis97nQI53DQcWdCndJ9wDYy0By/lJphZV0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http://weblogs.clarin.com/revistaenie-nerdsallstar/files/2012/12/0791-Franz-Boas-e13559114459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4" y="271483"/>
            <a:ext cx="4286250" cy="6229351"/>
          </a:xfrm>
          <a:prstGeom prst="rect">
            <a:avLst/>
          </a:prstGeom>
          <a:noFill/>
        </p:spPr>
      </p:pic>
      <p:pic>
        <p:nvPicPr>
          <p:cNvPr id="1032" name="Picture 8" descr="BaffinIsland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385" y="1714488"/>
            <a:ext cx="4533615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No hay correlación entre cultura y medio geográfico, ni entre la herencia genética y la conformación cultural.</a:t>
            </a:r>
          </a:p>
          <a:p>
            <a:r>
              <a:rPr lang="es-ES" dirty="0" smtClean="0"/>
              <a:t>Ver otras razas y culturas con mayor simpatía, ser tolerantes a las civilizaciones diferentes a la nuestra.</a:t>
            </a:r>
          </a:p>
          <a:p>
            <a:r>
              <a:rPr lang="es-ES" dirty="0" smtClean="0"/>
              <a:t>Interés por estudiar los problemas psicológicos </a:t>
            </a:r>
            <a:r>
              <a:rPr lang="es-ES" sz="2000" dirty="0" smtClean="0"/>
              <a:t>(actitudes que controlan el comportamiento individual)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Margaret Mead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Normas y roles sociales fundamentados en la cultura.</a:t>
            </a:r>
          </a:p>
          <a:p>
            <a:r>
              <a:rPr lang="es-ES" dirty="0" smtClean="0"/>
              <a:t>Diferencias entre hombre y mujer son de origen cultural no biológico.</a:t>
            </a:r>
          </a:p>
          <a:p>
            <a:r>
              <a:rPr lang="es-ES" dirty="0" smtClean="0"/>
              <a:t>Investigaciones en la formación dela  personalidad.</a:t>
            </a:r>
          </a:p>
          <a:p>
            <a:r>
              <a:rPr lang="es-ES" dirty="0" smtClean="0"/>
              <a:t>Busca demostrar que todo proceso de educación y percepción del mundo se relaciona con patrones culturales propios de cada pueblo.</a:t>
            </a:r>
          </a:p>
          <a:p>
            <a:r>
              <a:rPr lang="es-ES" dirty="0" smtClean="0"/>
              <a:t>El temperamento se moldea durante la convivencia en sociedad.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420</Words>
  <Application>Microsoft Office PowerPoint</Application>
  <PresentationFormat>Presentación en pantalla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Particularismo histórico</vt:lpstr>
      <vt:lpstr>Diapositiva 2</vt:lpstr>
      <vt:lpstr>CULTURALISMO</vt:lpstr>
      <vt:lpstr>Diapositiva 4</vt:lpstr>
      <vt:lpstr>Diapositiva 5</vt:lpstr>
      <vt:lpstr>Franz Boas</vt:lpstr>
      <vt:lpstr>Diapositiva 7</vt:lpstr>
      <vt:lpstr>Diapositiva 8</vt:lpstr>
      <vt:lpstr>Margaret Mead</vt:lpstr>
      <vt:lpstr>Diapositiva 10</vt:lpstr>
      <vt:lpstr>Diapositiva 11</vt:lpstr>
      <vt:lpstr>Ruth Benedict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Particularismo histórico</dc:title>
  <dc:creator>Kirk</dc:creator>
  <cp:lastModifiedBy>Kirk</cp:lastModifiedBy>
  <cp:revision>1</cp:revision>
  <dcterms:created xsi:type="dcterms:W3CDTF">2014-11-12T03:10:48Z</dcterms:created>
  <dcterms:modified xsi:type="dcterms:W3CDTF">2014-11-12T03:12:03Z</dcterms:modified>
</cp:coreProperties>
</file>