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C431-2E62-4A05-865B-11D33075FDED}" type="datetimeFigureOut">
              <a:rPr lang="es-MX" smtClean="0"/>
              <a:pPr/>
              <a:t>24/11/2012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E5E5-2FB6-4F63-A750-DE8A05C2479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C431-2E62-4A05-865B-11D33075FDED}" type="datetimeFigureOut">
              <a:rPr lang="es-MX" smtClean="0"/>
              <a:pPr/>
              <a:t>24/11/2012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E5E5-2FB6-4F63-A750-DE8A05C2479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C431-2E62-4A05-865B-11D33075FDED}" type="datetimeFigureOut">
              <a:rPr lang="es-MX" smtClean="0"/>
              <a:pPr/>
              <a:t>24/11/2012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E5E5-2FB6-4F63-A750-DE8A05C2479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C431-2E62-4A05-865B-11D33075FDED}" type="datetimeFigureOut">
              <a:rPr lang="es-MX" smtClean="0"/>
              <a:pPr/>
              <a:t>24/11/2012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E5E5-2FB6-4F63-A750-DE8A05C2479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C431-2E62-4A05-865B-11D33075FDED}" type="datetimeFigureOut">
              <a:rPr lang="es-MX" smtClean="0"/>
              <a:pPr/>
              <a:t>24/11/2012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E5E5-2FB6-4F63-A750-DE8A05C2479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C431-2E62-4A05-865B-11D33075FDED}" type="datetimeFigureOut">
              <a:rPr lang="es-MX" smtClean="0"/>
              <a:pPr/>
              <a:t>24/11/2012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E5E5-2FB6-4F63-A750-DE8A05C2479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C431-2E62-4A05-865B-11D33075FDED}" type="datetimeFigureOut">
              <a:rPr lang="es-MX" smtClean="0"/>
              <a:pPr/>
              <a:t>24/11/2012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E5E5-2FB6-4F63-A750-DE8A05C2479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C431-2E62-4A05-865B-11D33075FDED}" type="datetimeFigureOut">
              <a:rPr lang="es-MX" smtClean="0"/>
              <a:pPr/>
              <a:t>24/11/2012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E5E5-2FB6-4F63-A750-DE8A05C2479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C431-2E62-4A05-865B-11D33075FDED}" type="datetimeFigureOut">
              <a:rPr lang="es-MX" smtClean="0"/>
              <a:pPr/>
              <a:t>24/11/2012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E5E5-2FB6-4F63-A750-DE8A05C2479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C431-2E62-4A05-865B-11D33075FDED}" type="datetimeFigureOut">
              <a:rPr lang="es-MX" smtClean="0"/>
              <a:pPr/>
              <a:t>24/11/2012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E5E5-2FB6-4F63-A750-DE8A05C2479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C431-2E62-4A05-865B-11D33075FDED}" type="datetimeFigureOut">
              <a:rPr lang="es-MX" smtClean="0"/>
              <a:pPr/>
              <a:t>24/11/2012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E5E5-2FB6-4F63-A750-DE8A05C2479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2C431-2E62-4A05-865B-11D33075FDED}" type="datetimeFigureOut">
              <a:rPr lang="es-MX" smtClean="0"/>
              <a:pPr/>
              <a:t>24/11/2012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BE5E5-2FB6-4F63-A750-DE8A05C2479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1671648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Proceso de reconstrucción nacional. Consolidación del régimen </a:t>
            </a:r>
            <a:r>
              <a:rPr lang="es-MX" dirty="0" err="1" smtClean="0"/>
              <a:t>posrevolucionario</a:t>
            </a:r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319606"/>
            <a:ext cx="6400800" cy="1752600"/>
          </a:xfrm>
        </p:spPr>
        <p:txBody>
          <a:bodyPr/>
          <a:lstStyle/>
          <a:p>
            <a:r>
              <a:rPr lang="es-MX" dirty="0" smtClean="0">
                <a:solidFill>
                  <a:schemeClr val="tx1"/>
                </a:solidFill>
              </a:rPr>
              <a:t>Gobiernos de 1917 a 1930</a:t>
            </a:r>
            <a:endParaRPr lang="es-MX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s-MX" dirty="0" smtClean="0"/>
              <a:t>Contexto mundial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 fontScale="85000" lnSpcReduction="20000"/>
          </a:bodyPr>
          <a:lstStyle/>
          <a:p>
            <a:r>
              <a:rPr lang="es-MX" dirty="0" smtClean="0"/>
              <a:t>1914-1918 Primera Guerra Mundial</a:t>
            </a:r>
          </a:p>
          <a:p>
            <a:r>
              <a:rPr lang="es-MX" dirty="0" smtClean="0"/>
              <a:t>1917-1918 Revolución rusa</a:t>
            </a:r>
          </a:p>
          <a:p>
            <a:r>
              <a:rPr lang="es-MX" dirty="0" smtClean="0"/>
              <a:t>1919 se funda el primer grupo de Fascismo</a:t>
            </a:r>
          </a:p>
          <a:p>
            <a:r>
              <a:rPr lang="es-MX" dirty="0" smtClean="0"/>
              <a:t>1919 Nazismo </a:t>
            </a:r>
          </a:p>
          <a:p>
            <a:r>
              <a:rPr lang="es-MX" dirty="0" smtClean="0"/>
              <a:t>1924 Estalinismo </a:t>
            </a:r>
          </a:p>
          <a:p>
            <a:r>
              <a:rPr lang="es-MX" dirty="0" smtClean="0"/>
              <a:t>1929 La Gran Depresión </a:t>
            </a:r>
          </a:p>
          <a:p>
            <a:r>
              <a:rPr lang="es-MX" dirty="0" smtClean="0"/>
              <a:t>Avances tecnológicos y científicos</a:t>
            </a:r>
          </a:p>
          <a:p>
            <a:pPr lvl="1"/>
            <a:r>
              <a:rPr lang="es-MX" dirty="0" smtClean="0"/>
              <a:t>Polimerización, proceso químico para crear materiales plásticos.</a:t>
            </a:r>
          </a:p>
          <a:p>
            <a:pPr lvl="1"/>
            <a:r>
              <a:rPr lang="es-MX" dirty="0" smtClean="0"/>
              <a:t>Descubrimiento de la penicilina, antibiótico  que cura infecciones bacterianas</a:t>
            </a:r>
          </a:p>
          <a:p>
            <a:r>
              <a:rPr lang="es-MX" dirty="0" smtClean="0"/>
              <a:t>Cambio social</a:t>
            </a:r>
          </a:p>
          <a:p>
            <a:pPr lvl="1"/>
            <a:r>
              <a:rPr lang="es-MX" dirty="0" smtClean="0"/>
              <a:t>Movimiento sufragista, exigía mejor educación para la mujer, derecho al voto femenino e igualdad de género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Gobierno de Venustiano Carranza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 smtClean="0"/>
              <a:t>1917 – 1920</a:t>
            </a:r>
          </a:p>
          <a:p>
            <a:r>
              <a:rPr lang="es-MX" dirty="0" smtClean="0"/>
              <a:t>Creó una legislación que reconocía las principales demandas de los obreros.</a:t>
            </a:r>
          </a:p>
          <a:p>
            <a:r>
              <a:rPr lang="es-MX" dirty="0" smtClean="0"/>
              <a:t>Impulsor de la igualdad entre los mexicanos.</a:t>
            </a:r>
          </a:p>
          <a:p>
            <a:r>
              <a:rPr lang="es-MX" dirty="0" smtClean="0"/>
              <a:t>Trató de promover la recuperación económica y la reintegración del mercado nacional.</a:t>
            </a:r>
          </a:p>
          <a:p>
            <a:r>
              <a:rPr lang="es-MX" dirty="0" smtClean="0"/>
              <a:t>Fortalece al gobierno.</a:t>
            </a:r>
          </a:p>
          <a:p>
            <a:r>
              <a:rPr lang="es-MX" dirty="0" smtClean="0"/>
              <a:t>Generales bajo su mando organizan el asesinato de Zapata.</a:t>
            </a:r>
          </a:p>
          <a:p>
            <a:r>
              <a:rPr lang="es-MX" dirty="0" smtClean="0"/>
              <a:t>Es asesinado en Puebla el 21 de mayo de 1920.</a:t>
            </a:r>
          </a:p>
          <a:p>
            <a:endParaRPr lang="es-MX" dirty="0" smtClean="0"/>
          </a:p>
          <a:p>
            <a:pPr>
              <a:buFont typeface="Wingdings" pitchFamily="2" charset="2"/>
              <a:buChar char="Ø"/>
            </a:pPr>
            <a:r>
              <a:rPr lang="es-MX" dirty="0" smtClean="0"/>
              <a:t>Antes de su presidencia, elaboró el Plan de Guadalupe, documento que, en marzo de 1913, desconoce al general Victoriano Huerta como presidente de la República.</a:t>
            </a:r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s-MX" dirty="0" smtClean="0"/>
              <a:t>Adolfo de la Huerta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62500" lnSpcReduction="20000"/>
          </a:bodyPr>
          <a:lstStyle/>
          <a:p>
            <a:r>
              <a:rPr lang="es-MX" dirty="0" smtClean="0"/>
              <a:t>1 de junio - 30 de noviembre de 1920.</a:t>
            </a:r>
          </a:p>
          <a:p>
            <a:r>
              <a:rPr lang="es-MX" dirty="0" smtClean="0"/>
              <a:t>Redacta </a:t>
            </a:r>
            <a:r>
              <a:rPr lang="es-MX" dirty="0" smtClean="0"/>
              <a:t>el Plan de Agua Prieta, </a:t>
            </a:r>
            <a:r>
              <a:rPr lang="es-MX" dirty="0" smtClean="0"/>
              <a:t>junto a Álvaro Obregón, con </a:t>
            </a:r>
            <a:r>
              <a:rPr lang="es-MX" dirty="0" smtClean="0"/>
              <a:t>la finalidad de desconocer a Carranza (o que renunciara) y a todos los representantes electos en varios Estados.</a:t>
            </a:r>
          </a:p>
          <a:p>
            <a:r>
              <a:rPr lang="es-MX" dirty="0" smtClean="0"/>
              <a:t>Encabezó en Grupo </a:t>
            </a:r>
            <a:r>
              <a:rPr lang="es-MX" dirty="0" smtClean="0"/>
              <a:t>Sonora</a:t>
            </a:r>
          </a:p>
          <a:p>
            <a:r>
              <a:rPr lang="es-ES_tradnl" dirty="0" smtClean="0"/>
              <a:t>Su objetivo </a:t>
            </a:r>
            <a:r>
              <a:rPr lang="es-ES_tradnl" dirty="0" smtClean="0"/>
              <a:t>político fue la pacificación del </a:t>
            </a:r>
            <a:r>
              <a:rPr lang="es-ES_tradnl" dirty="0" smtClean="0"/>
              <a:t>país y lo logró con la admiración del Grupo Sonora.</a:t>
            </a:r>
            <a:endParaRPr lang="es-MX" dirty="0" smtClean="0"/>
          </a:p>
          <a:p>
            <a:r>
              <a:rPr lang="es-MX" dirty="0" smtClean="0"/>
              <a:t>Medió huelgas obreras.</a:t>
            </a:r>
          </a:p>
          <a:p>
            <a:r>
              <a:rPr lang="es-MX" dirty="0" smtClean="0"/>
              <a:t>Creó el Dpto. de Trabajo y Previsión Social</a:t>
            </a:r>
          </a:p>
          <a:p>
            <a:r>
              <a:rPr lang="es-MX" dirty="0" smtClean="0"/>
              <a:t>Restituyó las tierras a algunas comunidades indígenas.</a:t>
            </a:r>
          </a:p>
          <a:p>
            <a:r>
              <a:rPr lang="es-MX" dirty="0" smtClean="0"/>
              <a:t>Llevó a cabo el reparto agrario en otras comunidades.</a:t>
            </a:r>
          </a:p>
          <a:p>
            <a:r>
              <a:rPr lang="es-MX" dirty="0" smtClean="0"/>
              <a:t>Dio continuidad a la alianza con la CROM.</a:t>
            </a:r>
          </a:p>
          <a:p>
            <a:r>
              <a:rPr lang="es-MX" dirty="0" smtClean="0"/>
              <a:t>Periodo de relativa paz nacional, pues su </a:t>
            </a:r>
            <a:r>
              <a:rPr lang="es-ES_tradnl" dirty="0" smtClean="0"/>
              <a:t>objetivo político fue la pacificación del país y lo logró con la admiración del grupo Sonora.</a:t>
            </a:r>
            <a:endParaRPr lang="es-MX" dirty="0" smtClean="0"/>
          </a:p>
          <a:p>
            <a:r>
              <a:rPr lang="es-MX" dirty="0" smtClean="0"/>
              <a:t>Francisco Villa depuso las armas y se integra a la vida civil.</a:t>
            </a:r>
          </a:p>
          <a:p>
            <a:r>
              <a:rPr lang="es-MX" dirty="0" smtClean="0"/>
              <a:t>Redujo en todo lo posible el gasto público y superó el déficit fiscal de la admón. pública.</a:t>
            </a:r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s-MX" dirty="0" smtClean="0"/>
              <a:t>Álvaro Obregón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rmAutofit fontScale="62500" lnSpcReduction="20000"/>
          </a:bodyPr>
          <a:lstStyle/>
          <a:p>
            <a:r>
              <a:rPr lang="es-MX" dirty="0" smtClean="0"/>
              <a:t>1920 – 1924</a:t>
            </a:r>
          </a:p>
          <a:p>
            <a:r>
              <a:rPr lang="es-ES_tradnl" dirty="0" smtClean="0"/>
              <a:t>Antes de ser presidente fue </a:t>
            </a:r>
            <a:r>
              <a:rPr lang="es-ES_tradnl" dirty="0" smtClean="0"/>
              <a:t>el principal jefe militar constitucionalista.</a:t>
            </a:r>
            <a:endParaRPr lang="es-MX" dirty="0" smtClean="0"/>
          </a:p>
          <a:p>
            <a:r>
              <a:rPr lang="es-MX" dirty="0" smtClean="0"/>
              <a:t>Ya como presidente firmó </a:t>
            </a:r>
            <a:r>
              <a:rPr lang="es-MX" dirty="0" smtClean="0"/>
              <a:t>los Tratados de </a:t>
            </a:r>
            <a:r>
              <a:rPr lang="es-MX" dirty="0" err="1" smtClean="0"/>
              <a:t>Bucareli</a:t>
            </a:r>
            <a:r>
              <a:rPr lang="es-MX" dirty="0" smtClean="0"/>
              <a:t>, E.U. reconoce a Obregón como presidente legítimo de México a cambio de que no se produzca nada en fábricas del país por 20 años, entre otros.</a:t>
            </a:r>
          </a:p>
          <a:p>
            <a:r>
              <a:rPr lang="es-MX" dirty="0" smtClean="0"/>
              <a:t>Creó la SEP</a:t>
            </a:r>
          </a:p>
          <a:p>
            <a:r>
              <a:rPr lang="es-MX" dirty="0" smtClean="0"/>
              <a:t>Creación de bibliotecas.</a:t>
            </a:r>
          </a:p>
          <a:p>
            <a:r>
              <a:rPr lang="es-MX" dirty="0" smtClean="0"/>
              <a:t>Edición de libros</a:t>
            </a:r>
          </a:p>
          <a:p>
            <a:r>
              <a:rPr lang="es-MX" dirty="0" smtClean="0"/>
              <a:t>Envió maestros a comunidades lejanas de la ciudades.</a:t>
            </a:r>
          </a:p>
          <a:p>
            <a:r>
              <a:rPr lang="es-MX" dirty="0" smtClean="0"/>
              <a:t>Misiones de alfabetización.</a:t>
            </a:r>
          </a:p>
          <a:p>
            <a:r>
              <a:rPr lang="es-MX" dirty="0" smtClean="0"/>
              <a:t>Impulsó el muralismo (Diego Rivera, José Clemente Orozco, David Alfaro Siqueiros) arte monumental para el pueblo.</a:t>
            </a:r>
          </a:p>
          <a:p>
            <a:r>
              <a:rPr lang="es-MX" dirty="0" smtClean="0"/>
              <a:t>Dio mayor énfasis al reparto agrario que a la restitución de tierras.</a:t>
            </a:r>
          </a:p>
          <a:p>
            <a:r>
              <a:rPr lang="es-MX" dirty="0" smtClean="0"/>
              <a:t>Se creó un ejército agrarista que buscaba la justa repartición de tierras.</a:t>
            </a:r>
          </a:p>
          <a:p>
            <a:r>
              <a:rPr lang="es-MX" dirty="0" smtClean="0"/>
              <a:t>Organizó el asesinato de Francisco Villa.</a:t>
            </a:r>
          </a:p>
          <a:p>
            <a:r>
              <a:rPr lang="es-MX" dirty="0" smtClean="0"/>
              <a:t>Sofocó la rebelión </a:t>
            </a:r>
            <a:r>
              <a:rPr lang="es-MX" dirty="0" err="1" smtClean="0"/>
              <a:t>Delahuertista</a:t>
            </a:r>
            <a:r>
              <a:rPr lang="es-MX" dirty="0" smtClean="0"/>
              <a:t> y apoyó a Elías Calles en su candidatura para la presidencia.</a:t>
            </a:r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Plutarco Elías Calles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70000" lnSpcReduction="20000"/>
          </a:bodyPr>
          <a:lstStyle/>
          <a:p>
            <a:r>
              <a:rPr lang="es-MX" dirty="0" smtClean="0"/>
              <a:t>1924 – 1928</a:t>
            </a:r>
          </a:p>
          <a:p>
            <a:r>
              <a:rPr lang="es-ES_tradnl" dirty="0" smtClean="0"/>
              <a:t>Su administración se caracterizó por su actividad en materia de obras públicas, reformas políticas y el estallido de la revuelta de los Cristeros.</a:t>
            </a:r>
            <a:endParaRPr lang="es-MX" dirty="0" smtClean="0"/>
          </a:p>
          <a:p>
            <a:r>
              <a:rPr lang="es-ES_tradnl" dirty="0" smtClean="0"/>
              <a:t>Estableció una política de conciliación de sectores y consolidación de la pequeña propiedad.</a:t>
            </a:r>
          </a:p>
          <a:p>
            <a:r>
              <a:rPr lang="es-ES_tradnl" dirty="0" smtClean="0"/>
              <a:t>Logró un ajuste económico y un equilibrio político.</a:t>
            </a:r>
          </a:p>
          <a:p>
            <a:r>
              <a:rPr lang="es-MX" dirty="0" smtClean="0"/>
              <a:t>Creó el Banco de México.</a:t>
            </a:r>
          </a:p>
          <a:p>
            <a:r>
              <a:rPr lang="es-MX" dirty="0" smtClean="0"/>
              <a:t>Creó el Banco Nacional de Crédito Agrícola.</a:t>
            </a:r>
          </a:p>
          <a:p>
            <a:r>
              <a:rPr lang="es-MX" dirty="0" smtClean="0"/>
              <a:t>Prosiguió con el reparto agrario.</a:t>
            </a:r>
          </a:p>
          <a:p>
            <a:r>
              <a:rPr lang="es-ES_tradnl" dirty="0" smtClean="0"/>
              <a:t> Se emite la Ley Calles, que limitaba el número de sacerdotes, restringía el número de curas extranjeros y suprimía la participación de la iglesia en la vida pública, además permitía el culto fuera de los templos.</a:t>
            </a:r>
          </a:p>
          <a:p>
            <a:r>
              <a:rPr lang="es-ES_tradnl" dirty="0" smtClean="0"/>
              <a:t>Consecuencia de la Ley Calles se inicia la rebelión o guerra cristera (revuelta de los cristeros).</a:t>
            </a:r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s-MX" dirty="0" smtClean="0"/>
              <a:t>Emilio Portes Gil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70000" lnSpcReduction="20000"/>
          </a:bodyPr>
          <a:lstStyle/>
          <a:p>
            <a:r>
              <a:rPr lang="es-MX" dirty="0" smtClean="0"/>
              <a:t>1928- 1930</a:t>
            </a:r>
          </a:p>
          <a:p>
            <a:r>
              <a:rPr lang="es-ES_tradnl" dirty="0" smtClean="0"/>
              <a:t>Da inicio el periodo conocido como “El </a:t>
            </a:r>
            <a:r>
              <a:rPr lang="es-ES_tradnl" dirty="0" err="1" smtClean="0"/>
              <a:t>Maximato</a:t>
            </a:r>
            <a:r>
              <a:rPr lang="es-ES_tradnl" dirty="0" smtClean="0"/>
              <a:t>”. Este periodo finaliza con la llegada de Lázaro Cárdenas a la presidencia.</a:t>
            </a:r>
          </a:p>
          <a:p>
            <a:r>
              <a:rPr lang="es-ES_tradnl" dirty="0" smtClean="0"/>
              <a:t>Dio fin a la rebelión o guerra cristera.</a:t>
            </a:r>
            <a:endParaRPr lang="es-MX" dirty="0" smtClean="0"/>
          </a:p>
          <a:p>
            <a:r>
              <a:rPr lang="es-MX" dirty="0" smtClean="0"/>
              <a:t>Se emitió el papel moneda.</a:t>
            </a:r>
          </a:p>
          <a:p>
            <a:r>
              <a:rPr lang="es-MX" dirty="0" smtClean="0"/>
              <a:t>Creación de la Comisión Nacional Bancaria.</a:t>
            </a:r>
          </a:p>
          <a:p>
            <a:r>
              <a:rPr lang="es-MX" dirty="0" smtClean="0"/>
              <a:t>Motivó la creación del Partido Nacional Revolucionario (PNR, que cambió a PRM).</a:t>
            </a:r>
          </a:p>
          <a:p>
            <a:r>
              <a:rPr lang="es-MX" dirty="0" smtClean="0"/>
              <a:t>Otorgó autonomía a la Universidad Nacional de México, después de</a:t>
            </a:r>
            <a:r>
              <a:rPr lang="es-ES_tradnl" dirty="0" smtClean="0"/>
              <a:t> una huelga realizada por los estudiantes de la Universidad Nacional</a:t>
            </a:r>
            <a:r>
              <a:rPr lang="es-MX" dirty="0" smtClean="0"/>
              <a:t>.</a:t>
            </a:r>
          </a:p>
          <a:p>
            <a:r>
              <a:rPr lang="es-ES_tradnl" dirty="0" smtClean="0"/>
              <a:t>Se llevó a cabo la Rebelión </a:t>
            </a:r>
            <a:r>
              <a:rPr lang="es-ES_tradnl" dirty="0" err="1" smtClean="0"/>
              <a:t>Escobarista</a:t>
            </a:r>
            <a:r>
              <a:rPr lang="es-ES_tradnl" dirty="0" smtClean="0"/>
              <a:t>, levantamiento en armas por parte del general José Gonzalo Escobar en contra del PNR.</a:t>
            </a:r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735</Words>
  <Application>Microsoft Office PowerPoint</Application>
  <PresentationFormat>Presentación en pantalla 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Proceso de reconstrucción nacional. Consolidación del régimen posrevolucionario.</vt:lpstr>
      <vt:lpstr>Contexto mundial</vt:lpstr>
      <vt:lpstr>Gobierno de Venustiano Carranza</vt:lpstr>
      <vt:lpstr>Adolfo de la Huerta</vt:lpstr>
      <vt:lpstr>Álvaro Obregón</vt:lpstr>
      <vt:lpstr>Plutarco Elías Calles</vt:lpstr>
      <vt:lpstr>Emilio Portes Gil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Proceso de reconstrucción nacional. Consolidación del régimen posrevolucionario.</dc:title>
  <dc:creator>Olga</dc:creator>
  <cp:lastModifiedBy>Olga</cp:lastModifiedBy>
  <cp:revision>51</cp:revision>
  <dcterms:created xsi:type="dcterms:W3CDTF">2012-10-29T22:20:07Z</dcterms:created>
  <dcterms:modified xsi:type="dcterms:W3CDTF">2012-11-24T19:04:15Z</dcterms:modified>
</cp:coreProperties>
</file>