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09FB-2B56-4F76-AD58-BEFF19397879}" type="datetimeFigureOut">
              <a:rPr lang="es-MX" smtClean="0"/>
              <a:t>23/08/2015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738A-2938-4DA4-9653-D876ACD2459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Desarrollo científico y tecnológico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1er ferrocarr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4879111" cy="3786190"/>
          </a:xfrm>
        </p:spPr>
      </p:pic>
      <p:pic>
        <p:nvPicPr>
          <p:cNvPr id="6" name="5 Imagen" descr="ferrocarril de vap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593" y="3910022"/>
            <a:ext cx="6868563" cy="27336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4 Marcador de contenido" descr="buque de vap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3500438"/>
            <a:ext cx="5329463" cy="3357562"/>
          </a:xfrm>
        </p:spPr>
      </p:pic>
      <p:pic>
        <p:nvPicPr>
          <p:cNvPr id="4" name="3 Imagen" descr="buque 18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302" y="-24"/>
            <a:ext cx="4909396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samuel-morse_telegrap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714744" cy="4695436"/>
          </a:xfrm>
        </p:spPr>
      </p:pic>
      <p:pic>
        <p:nvPicPr>
          <p:cNvPr id="5" name="4 Imagen" descr="telegraf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2715" y="3000373"/>
            <a:ext cx="5491286" cy="38576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Marcador de contenido" descr="telefono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0"/>
            <a:ext cx="5286380" cy="3955975"/>
          </a:xfrm>
        </p:spPr>
      </p:pic>
      <p:pic>
        <p:nvPicPr>
          <p:cNvPr id="5" name="4 Imagen" descr="telefo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9159"/>
            <a:ext cx="3857620" cy="46088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Presentación en pantalla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Desarrollo científico y tecnológico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científico y tecnológico</dc:title>
  <dc:creator>Kirk</dc:creator>
  <cp:lastModifiedBy>Kirk</cp:lastModifiedBy>
  <cp:revision>2</cp:revision>
  <dcterms:created xsi:type="dcterms:W3CDTF">2015-08-24T03:21:39Z</dcterms:created>
  <dcterms:modified xsi:type="dcterms:W3CDTF">2015-08-24T03:32:15Z</dcterms:modified>
</cp:coreProperties>
</file>