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4" r:id="rId8"/>
    <p:sldId id="262" r:id="rId9"/>
    <p:sldId id="265" r:id="rId10"/>
    <p:sldId id="263" r:id="rId11"/>
    <p:sldId id="266" r:id="rId12"/>
    <p:sldId id="267" r:id="rId13"/>
    <p:sldId id="268" r:id="rId14"/>
    <p:sldId id="269"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82066-D696-46EC-B814-16506401E94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9B37313B-AFFA-4A09-A77E-2968D5CD2B72}">
      <dgm:prSet phldrT="[Texto]"/>
      <dgm:spPr/>
      <dgm:t>
        <a:bodyPr/>
        <a:lstStyle/>
        <a:p>
          <a:r>
            <a:rPr lang="es-MX" dirty="0" smtClean="0"/>
            <a:t>E.U.</a:t>
          </a:r>
        </a:p>
        <a:p>
          <a:r>
            <a:rPr lang="es-MX" dirty="0" smtClean="0"/>
            <a:t>vs</a:t>
          </a:r>
        </a:p>
        <a:p>
          <a:r>
            <a:rPr lang="es-MX" dirty="0" smtClean="0"/>
            <a:t>España </a:t>
          </a:r>
          <a:endParaRPr lang="es-MX" dirty="0"/>
        </a:p>
      </dgm:t>
    </dgm:pt>
    <dgm:pt modelId="{017154B4-6C88-4335-BA50-69D0EE0B341E}" type="parTrans" cxnId="{ABA61108-8212-4200-81CD-BA3CF5DCD97D}">
      <dgm:prSet/>
      <dgm:spPr/>
      <dgm:t>
        <a:bodyPr/>
        <a:lstStyle/>
        <a:p>
          <a:endParaRPr lang="es-MX"/>
        </a:p>
      </dgm:t>
    </dgm:pt>
    <dgm:pt modelId="{70B616B4-0F98-4659-B8CA-44CDF121213F}" type="sibTrans" cxnId="{ABA61108-8212-4200-81CD-BA3CF5DCD97D}">
      <dgm:prSet/>
      <dgm:spPr/>
      <dgm:t>
        <a:bodyPr/>
        <a:lstStyle/>
        <a:p>
          <a:endParaRPr lang="es-MX"/>
        </a:p>
      </dgm:t>
    </dgm:pt>
    <dgm:pt modelId="{7C549DEF-07B9-47F1-9123-10A92F4B2D9A}">
      <dgm:prSet phldrT="[Texto]"/>
      <dgm:spPr/>
      <dgm:t>
        <a:bodyPr/>
        <a:lstStyle/>
        <a:p>
          <a:r>
            <a:rPr lang="es-MX" dirty="0" smtClean="0"/>
            <a:t>Fines del siglo XIX</a:t>
          </a:r>
          <a:endParaRPr lang="es-MX" dirty="0"/>
        </a:p>
      </dgm:t>
    </dgm:pt>
    <dgm:pt modelId="{C0123719-8383-4CCF-86AD-8079F4CD76F1}" type="parTrans" cxnId="{52DA2C05-F005-4EC2-8478-98607315722F}">
      <dgm:prSet/>
      <dgm:spPr/>
      <dgm:t>
        <a:bodyPr/>
        <a:lstStyle/>
        <a:p>
          <a:endParaRPr lang="es-MX"/>
        </a:p>
      </dgm:t>
    </dgm:pt>
    <dgm:pt modelId="{9711B054-A082-4A35-9156-A0825AAEDA49}" type="sibTrans" cxnId="{52DA2C05-F005-4EC2-8478-98607315722F}">
      <dgm:prSet/>
      <dgm:spPr/>
      <dgm:t>
        <a:bodyPr/>
        <a:lstStyle/>
        <a:p>
          <a:endParaRPr lang="es-MX"/>
        </a:p>
      </dgm:t>
    </dgm:pt>
    <dgm:pt modelId="{71FC1CBD-DC00-4EC4-A8FA-6BCAA0B82390}">
      <dgm:prSet phldrT="[Texto]" phldr="1"/>
      <dgm:spPr/>
      <dgm:t>
        <a:bodyPr/>
        <a:lstStyle/>
        <a:p>
          <a:endParaRPr lang="es-MX" dirty="0"/>
        </a:p>
      </dgm:t>
    </dgm:pt>
    <dgm:pt modelId="{B51BD8D0-4CAF-41A5-AE2E-B3D9F227C78B}" type="parTrans" cxnId="{EB11DE7F-4BDB-43A3-91D1-8FB86812BB18}">
      <dgm:prSet/>
      <dgm:spPr/>
      <dgm:t>
        <a:bodyPr/>
        <a:lstStyle/>
        <a:p>
          <a:endParaRPr lang="es-MX"/>
        </a:p>
      </dgm:t>
    </dgm:pt>
    <dgm:pt modelId="{B142D6C5-F1FC-4826-AACE-F7B3B3BF4783}" type="sibTrans" cxnId="{EB11DE7F-4BDB-43A3-91D1-8FB86812BB18}">
      <dgm:prSet/>
      <dgm:spPr/>
      <dgm:t>
        <a:bodyPr/>
        <a:lstStyle/>
        <a:p>
          <a:endParaRPr lang="es-MX"/>
        </a:p>
      </dgm:t>
    </dgm:pt>
    <dgm:pt modelId="{EA998DDD-BE0E-4CC3-A3CF-C648E29CBADC}">
      <dgm:prSet phldrT="[Texto]" phldr="1"/>
      <dgm:spPr/>
      <dgm:t>
        <a:bodyPr/>
        <a:lstStyle/>
        <a:p>
          <a:endParaRPr lang="es-MX"/>
        </a:p>
      </dgm:t>
    </dgm:pt>
    <dgm:pt modelId="{E300D3CF-2C85-4E41-AFEF-D1D678E0265B}" type="parTrans" cxnId="{A17A6DB5-B0A7-4274-A4F7-1CE0BBE96A0E}">
      <dgm:prSet/>
      <dgm:spPr/>
      <dgm:t>
        <a:bodyPr/>
        <a:lstStyle/>
        <a:p>
          <a:endParaRPr lang="es-MX"/>
        </a:p>
      </dgm:t>
    </dgm:pt>
    <dgm:pt modelId="{4729EC3F-D24D-4DE0-9790-F32BE55E252D}" type="sibTrans" cxnId="{A17A6DB5-B0A7-4274-A4F7-1CE0BBE96A0E}">
      <dgm:prSet/>
      <dgm:spPr/>
      <dgm:t>
        <a:bodyPr/>
        <a:lstStyle/>
        <a:p>
          <a:endParaRPr lang="es-MX"/>
        </a:p>
      </dgm:t>
    </dgm:pt>
    <dgm:pt modelId="{E9339D8F-3C80-4CC9-A8C6-83FBBE548EB7}">
      <dgm:prSet phldrT="[Texto]" phldr="1"/>
      <dgm:spPr/>
      <dgm:t>
        <a:bodyPr/>
        <a:lstStyle/>
        <a:p>
          <a:endParaRPr lang="es-MX"/>
        </a:p>
      </dgm:t>
    </dgm:pt>
    <dgm:pt modelId="{D3E0A6F7-FE03-4D5F-B848-89657837C774}" type="parTrans" cxnId="{5FA58EE7-BF69-4DBF-8F71-C318F5218785}">
      <dgm:prSet/>
      <dgm:spPr/>
      <dgm:t>
        <a:bodyPr/>
        <a:lstStyle/>
        <a:p>
          <a:endParaRPr lang="es-MX"/>
        </a:p>
      </dgm:t>
    </dgm:pt>
    <dgm:pt modelId="{BFDFED4A-0879-4B52-A4CE-3C2839CCA452}" type="sibTrans" cxnId="{5FA58EE7-BF69-4DBF-8F71-C318F5218785}">
      <dgm:prSet/>
      <dgm:spPr/>
      <dgm:t>
        <a:bodyPr/>
        <a:lstStyle/>
        <a:p>
          <a:endParaRPr lang="es-MX"/>
        </a:p>
      </dgm:t>
    </dgm:pt>
    <dgm:pt modelId="{D958A059-5DEF-49BC-9FDD-CCC99D70313D}" type="pres">
      <dgm:prSet presAssocID="{C4382066-D696-46EC-B814-16506401E946}" presName="Name0" presStyleCnt="0">
        <dgm:presLayoutVars>
          <dgm:chMax val="1"/>
          <dgm:dir/>
          <dgm:animLvl val="ctr"/>
          <dgm:resizeHandles val="exact"/>
        </dgm:presLayoutVars>
      </dgm:prSet>
      <dgm:spPr/>
      <dgm:t>
        <a:bodyPr/>
        <a:lstStyle/>
        <a:p>
          <a:endParaRPr lang="es-MX"/>
        </a:p>
      </dgm:t>
    </dgm:pt>
    <dgm:pt modelId="{56488D67-BC81-4172-BB1A-5D452C55BB8D}" type="pres">
      <dgm:prSet presAssocID="{9B37313B-AFFA-4A09-A77E-2968D5CD2B72}" presName="centerShape" presStyleLbl="node0" presStyleIdx="0" presStyleCnt="1"/>
      <dgm:spPr/>
      <dgm:t>
        <a:bodyPr/>
        <a:lstStyle/>
        <a:p>
          <a:endParaRPr lang="es-MX"/>
        </a:p>
      </dgm:t>
    </dgm:pt>
    <dgm:pt modelId="{C0DD71F3-1D89-4F4C-AE5C-5368D68EAE82}" type="pres">
      <dgm:prSet presAssocID="{7C549DEF-07B9-47F1-9123-10A92F4B2D9A}" presName="node" presStyleLbl="node1" presStyleIdx="0" presStyleCnt="4">
        <dgm:presLayoutVars>
          <dgm:bulletEnabled val="1"/>
        </dgm:presLayoutVars>
      </dgm:prSet>
      <dgm:spPr/>
      <dgm:t>
        <a:bodyPr/>
        <a:lstStyle/>
        <a:p>
          <a:endParaRPr lang="es-MX"/>
        </a:p>
      </dgm:t>
    </dgm:pt>
    <dgm:pt modelId="{300A8FEC-DAC7-4B00-A479-1A2BF9894828}" type="pres">
      <dgm:prSet presAssocID="{7C549DEF-07B9-47F1-9123-10A92F4B2D9A}" presName="dummy" presStyleCnt="0"/>
      <dgm:spPr/>
    </dgm:pt>
    <dgm:pt modelId="{69DC9A21-EEEE-4371-AE30-23F3E157CFDD}" type="pres">
      <dgm:prSet presAssocID="{9711B054-A082-4A35-9156-A0825AAEDA49}" presName="sibTrans" presStyleLbl="sibTrans2D1" presStyleIdx="0" presStyleCnt="4"/>
      <dgm:spPr/>
      <dgm:t>
        <a:bodyPr/>
        <a:lstStyle/>
        <a:p>
          <a:endParaRPr lang="es-MX"/>
        </a:p>
      </dgm:t>
    </dgm:pt>
    <dgm:pt modelId="{B7B42F13-2539-4A9D-9365-758EBE62E380}" type="pres">
      <dgm:prSet presAssocID="{71FC1CBD-DC00-4EC4-A8FA-6BCAA0B82390}" presName="node" presStyleLbl="node1" presStyleIdx="1" presStyleCnt="4">
        <dgm:presLayoutVars>
          <dgm:bulletEnabled val="1"/>
        </dgm:presLayoutVars>
      </dgm:prSet>
      <dgm:spPr/>
      <dgm:t>
        <a:bodyPr/>
        <a:lstStyle/>
        <a:p>
          <a:endParaRPr lang="es-MX"/>
        </a:p>
      </dgm:t>
    </dgm:pt>
    <dgm:pt modelId="{738E4247-FB5D-4FA0-86A3-16953EE80FC4}" type="pres">
      <dgm:prSet presAssocID="{71FC1CBD-DC00-4EC4-A8FA-6BCAA0B82390}" presName="dummy" presStyleCnt="0"/>
      <dgm:spPr/>
    </dgm:pt>
    <dgm:pt modelId="{60154555-4986-4706-AA22-101BDC1C3B97}" type="pres">
      <dgm:prSet presAssocID="{B142D6C5-F1FC-4826-AACE-F7B3B3BF4783}" presName="sibTrans" presStyleLbl="sibTrans2D1" presStyleIdx="1" presStyleCnt="4"/>
      <dgm:spPr/>
      <dgm:t>
        <a:bodyPr/>
        <a:lstStyle/>
        <a:p>
          <a:endParaRPr lang="es-MX"/>
        </a:p>
      </dgm:t>
    </dgm:pt>
    <dgm:pt modelId="{7C1EA823-8024-4655-94D6-A888123F7AED}" type="pres">
      <dgm:prSet presAssocID="{EA998DDD-BE0E-4CC3-A3CF-C648E29CBADC}" presName="node" presStyleLbl="node1" presStyleIdx="2" presStyleCnt="4">
        <dgm:presLayoutVars>
          <dgm:bulletEnabled val="1"/>
        </dgm:presLayoutVars>
      </dgm:prSet>
      <dgm:spPr/>
      <dgm:t>
        <a:bodyPr/>
        <a:lstStyle/>
        <a:p>
          <a:endParaRPr lang="es-MX"/>
        </a:p>
      </dgm:t>
    </dgm:pt>
    <dgm:pt modelId="{D2CE58BC-AFFE-43D8-A34F-13098CB0F140}" type="pres">
      <dgm:prSet presAssocID="{EA998DDD-BE0E-4CC3-A3CF-C648E29CBADC}" presName="dummy" presStyleCnt="0"/>
      <dgm:spPr/>
    </dgm:pt>
    <dgm:pt modelId="{08BFEA66-F64A-4C0C-97D4-0A323C20F22C}" type="pres">
      <dgm:prSet presAssocID="{4729EC3F-D24D-4DE0-9790-F32BE55E252D}" presName="sibTrans" presStyleLbl="sibTrans2D1" presStyleIdx="2" presStyleCnt="4"/>
      <dgm:spPr/>
      <dgm:t>
        <a:bodyPr/>
        <a:lstStyle/>
        <a:p>
          <a:endParaRPr lang="es-MX"/>
        </a:p>
      </dgm:t>
    </dgm:pt>
    <dgm:pt modelId="{A4A62FD6-C311-4E53-883D-A9453C2F4F99}" type="pres">
      <dgm:prSet presAssocID="{E9339D8F-3C80-4CC9-A8C6-83FBBE548EB7}" presName="node" presStyleLbl="node1" presStyleIdx="3" presStyleCnt="4">
        <dgm:presLayoutVars>
          <dgm:bulletEnabled val="1"/>
        </dgm:presLayoutVars>
      </dgm:prSet>
      <dgm:spPr/>
      <dgm:t>
        <a:bodyPr/>
        <a:lstStyle/>
        <a:p>
          <a:endParaRPr lang="es-MX"/>
        </a:p>
      </dgm:t>
    </dgm:pt>
    <dgm:pt modelId="{AC851554-6A8C-4717-947F-27A62EDB4E1A}" type="pres">
      <dgm:prSet presAssocID="{E9339D8F-3C80-4CC9-A8C6-83FBBE548EB7}" presName="dummy" presStyleCnt="0"/>
      <dgm:spPr/>
    </dgm:pt>
    <dgm:pt modelId="{22EE3CC8-FF26-4FE4-8E2D-9B2F305F32BB}" type="pres">
      <dgm:prSet presAssocID="{BFDFED4A-0879-4B52-A4CE-3C2839CCA452}" presName="sibTrans" presStyleLbl="sibTrans2D1" presStyleIdx="3" presStyleCnt="4"/>
      <dgm:spPr/>
      <dgm:t>
        <a:bodyPr/>
        <a:lstStyle/>
        <a:p>
          <a:endParaRPr lang="es-MX"/>
        </a:p>
      </dgm:t>
    </dgm:pt>
  </dgm:ptLst>
  <dgm:cxnLst>
    <dgm:cxn modelId="{79370683-ED7D-4D97-88AA-7DEF4E1C7084}" type="presOf" srcId="{7C549DEF-07B9-47F1-9123-10A92F4B2D9A}" destId="{C0DD71F3-1D89-4F4C-AE5C-5368D68EAE82}" srcOrd="0" destOrd="0" presId="urn:microsoft.com/office/officeart/2005/8/layout/radial6"/>
    <dgm:cxn modelId="{27FF7656-B181-40D5-85AD-E9ABFA9CB568}" type="presOf" srcId="{BFDFED4A-0879-4B52-A4CE-3C2839CCA452}" destId="{22EE3CC8-FF26-4FE4-8E2D-9B2F305F32BB}" srcOrd="0" destOrd="0" presId="urn:microsoft.com/office/officeart/2005/8/layout/radial6"/>
    <dgm:cxn modelId="{9D7590E0-77F7-4AA7-BBE6-4B21D323F375}" type="presOf" srcId="{9711B054-A082-4A35-9156-A0825AAEDA49}" destId="{69DC9A21-EEEE-4371-AE30-23F3E157CFDD}" srcOrd="0" destOrd="0" presId="urn:microsoft.com/office/officeart/2005/8/layout/radial6"/>
    <dgm:cxn modelId="{54C87E7A-0E8C-4770-B13D-6E4AD822FB5D}" type="presOf" srcId="{9B37313B-AFFA-4A09-A77E-2968D5CD2B72}" destId="{56488D67-BC81-4172-BB1A-5D452C55BB8D}" srcOrd="0" destOrd="0" presId="urn:microsoft.com/office/officeart/2005/8/layout/radial6"/>
    <dgm:cxn modelId="{D63E4C54-5179-447D-977B-A0DA580A9E1C}" type="presOf" srcId="{C4382066-D696-46EC-B814-16506401E946}" destId="{D958A059-5DEF-49BC-9FDD-CCC99D70313D}" srcOrd="0" destOrd="0" presId="urn:microsoft.com/office/officeart/2005/8/layout/radial6"/>
    <dgm:cxn modelId="{A17A6DB5-B0A7-4274-A4F7-1CE0BBE96A0E}" srcId="{9B37313B-AFFA-4A09-A77E-2968D5CD2B72}" destId="{EA998DDD-BE0E-4CC3-A3CF-C648E29CBADC}" srcOrd="2" destOrd="0" parTransId="{E300D3CF-2C85-4E41-AFEF-D1D678E0265B}" sibTransId="{4729EC3F-D24D-4DE0-9790-F32BE55E252D}"/>
    <dgm:cxn modelId="{EB11DE7F-4BDB-43A3-91D1-8FB86812BB18}" srcId="{9B37313B-AFFA-4A09-A77E-2968D5CD2B72}" destId="{71FC1CBD-DC00-4EC4-A8FA-6BCAA0B82390}" srcOrd="1" destOrd="0" parTransId="{B51BD8D0-4CAF-41A5-AE2E-B3D9F227C78B}" sibTransId="{B142D6C5-F1FC-4826-AACE-F7B3B3BF4783}"/>
    <dgm:cxn modelId="{8C46173B-F4F2-4F0D-928C-2050AC0DF215}" type="presOf" srcId="{EA998DDD-BE0E-4CC3-A3CF-C648E29CBADC}" destId="{7C1EA823-8024-4655-94D6-A888123F7AED}" srcOrd="0" destOrd="0" presId="urn:microsoft.com/office/officeart/2005/8/layout/radial6"/>
    <dgm:cxn modelId="{2A44914C-FFD8-4371-B18C-A34BEA42FF67}" type="presOf" srcId="{71FC1CBD-DC00-4EC4-A8FA-6BCAA0B82390}" destId="{B7B42F13-2539-4A9D-9365-758EBE62E380}" srcOrd="0" destOrd="0" presId="urn:microsoft.com/office/officeart/2005/8/layout/radial6"/>
    <dgm:cxn modelId="{3E256043-BACE-4F20-B4E2-55C7C315A442}" type="presOf" srcId="{E9339D8F-3C80-4CC9-A8C6-83FBBE548EB7}" destId="{A4A62FD6-C311-4E53-883D-A9453C2F4F99}" srcOrd="0" destOrd="0" presId="urn:microsoft.com/office/officeart/2005/8/layout/radial6"/>
    <dgm:cxn modelId="{52DA2C05-F005-4EC2-8478-98607315722F}" srcId="{9B37313B-AFFA-4A09-A77E-2968D5CD2B72}" destId="{7C549DEF-07B9-47F1-9123-10A92F4B2D9A}" srcOrd="0" destOrd="0" parTransId="{C0123719-8383-4CCF-86AD-8079F4CD76F1}" sibTransId="{9711B054-A082-4A35-9156-A0825AAEDA49}"/>
    <dgm:cxn modelId="{963EFD04-B500-431B-A1F4-13B862C73654}" type="presOf" srcId="{B142D6C5-F1FC-4826-AACE-F7B3B3BF4783}" destId="{60154555-4986-4706-AA22-101BDC1C3B97}" srcOrd="0" destOrd="0" presId="urn:microsoft.com/office/officeart/2005/8/layout/radial6"/>
    <dgm:cxn modelId="{5FA58EE7-BF69-4DBF-8F71-C318F5218785}" srcId="{9B37313B-AFFA-4A09-A77E-2968D5CD2B72}" destId="{E9339D8F-3C80-4CC9-A8C6-83FBBE548EB7}" srcOrd="3" destOrd="0" parTransId="{D3E0A6F7-FE03-4D5F-B848-89657837C774}" sibTransId="{BFDFED4A-0879-4B52-A4CE-3C2839CCA452}"/>
    <dgm:cxn modelId="{35252D77-DAB8-4CFB-9E71-54308B572A17}" type="presOf" srcId="{4729EC3F-D24D-4DE0-9790-F32BE55E252D}" destId="{08BFEA66-F64A-4C0C-97D4-0A323C20F22C}" srcOrd="0" destOrd="0" presId="urn:microsoft.com/office/officeart/2005/8/layout/radial6"/>
    <dgm:cxn modelId="{ABA61108-8212-4200-81CD-BA3CF5DCD97D}" srcId="{C4382066-D696-46EC-B814-16506401E946}" destId="{9B37313B-AFFA-4A09-A77E-2968D5CD2B72}" srcOrd="0" destOrd="0" parTransId="{017154B4-6C88-4335-BA50-69D0EE0B341E}" sibTransId="{70B616B4-0F98-4659-B8CA-44CDF121213F}"/>
    <dgm:cxn modelId="{8AB98E8B-2586-45F1-99D0-85A25152A2DA}" type="presParOf" srcId="{D958A059-5DEF-49BC-9FDD-CCC99D70313D}" destId="{56488D67-BC81-4172-BB1A-5D452C55BB8D}" srcOrd="0" destOrd="0" presId="urn:microsoft.com/office/officeart/2005/8/layout/radial6"/>
    <dgm:cxn modelId="{43763B57-28A3-48A2-B895-B73C216C4435}" type="presParOf" srcId="{D958A059-5DEF-49BC-9FDD-CCC99D70313D}" destId="{C0DD71F3-1D89-4F4C-AE5C-5368D68EAE82}" srcOrd="1" destOrd="0" presId="urn:microsoft.com/office/officeart/2005/8/layout/radial6"/>
    <dgm:cxn modelId="{31AD9576-6BA8-40D0-9295-8D0FA874A1D9}" type="presParOf" srcId="{D958A059-5DEF-49BC-9FDD-CCC99D70313D}" destId="{300A8FEC-DAC7-4B00-A479-1A2BF9894828}" srcOrd="2" destOrd="0" presId="urn:microsoft.com/office/officeart/2005/8/layout/radial6"/>
    <dgm:cxn modelId="{ABCD9F8F-A0A5-433E-9F73-F0347F213919}" type="presParOf" srcId="{D958A059-5DEF-49BC-9FDD-CCC99D70313D}" destId="{69DC9A21-EEEE-4371-AE30-23F3E157CFDD}" srcOrd="3" destOrd="0" presId="urn:microsoft.com/office/officeart/2005/8/layout/radial6"/>
    <dgm:cxn modelId="{EDBCA038-EF8E-4D50-A5B8-A340480D8B9F}" type="presParOf" srcId="{D958A059-5DEF-49BC-9FDD-CCC99D70313D}" destId="{B7B42F13-2539-4A9D-9365-758EBE62E380}" srcOrd="4" destOrd="0" presId="urn:microsoft.com/office/officeart/2005/8/layout/radial6"/>
    <dgm:cxn modelId="{41E4F46A-06CC-4894-9404-E26144FADACA}" type="presParOf" srcId="{D958A059-5DEF-49BC-9FDD-CCC99D70313D}" destId="{738E4247-FB5D-4FA0-86A3-16953EE80FC4}" srcOrd="5" destOrd="0" presId="urn:microsoft.com/office/officeart/2005/8/layout/radial6"/>
    <dgm:cxn modelId="{2D41B6F9-E5D9-427C-AD63-C3F99508D6B7}" type="presParOf" srcId="{D958A059-5DEF-49BC-9FDD-CCC99D70313D}" destId="{60154555-4986-4706-AA22-101BDC1C3B97}" srcOrd="6" destOrd="0" presId="urn:microsoft.com/office/officeart/2005/8/layout/radial6"/>
    <dgm:cxn modelId="{B1D73CDC-6E19-4E35-9462-B8D431C987B6}" type="presParOf" srcId="{D958A059-5DEF-49BC-9FDD-CCC99D70313D}" destId="{7C1EA823-8024-4655-94D6-A888123F7AED}" srcOrd="7" destOrd="0" presId="urn:microsoft.com/office/officeart/2005/8/layout/radial6"/>
    <dgm:cxn modelId="{638D432E-5D24-4A4B-8D76-B549EC258CC5}" type="presParOf" srcId="{D958A059-5DEF-49BC-9FDD-CCC99D70313D}" destId="{D2CE58BC-AFFE-43D8-A34F-13098CB0F140}" srcOrd="8" destOrd="0" presId="urn:microsoft.com/office/officeart/2005/8/layout/radial6"/>
    <dgm:cxn modelId="{E49BA01B-AA21-4953-8385-D44D3751768B}" type="presParOf" srcId="{D958A059-5DEF-49BC-9FDD-CCC99D70313D}" destId="{08BFEA66-F64A-4C0C-97D4-0A323C20F22C}" srcOrd="9" destOrd="0" presId="urn:microsoft.com/office/officeart/2005/8/layout/radial6"/>
    <dgm:cxn modelId="{4D133F0C-F6E3-4F67-AB44-C6262543EE00}" type="presParOf" srcId="{D958A059-5DEF-49BC-9FDD-CCC99D70313D}" destId="{A4A62FD6-C311-4E53-883D-A9453C2F4F99}" srcOrd="10" destOrd="0" presId="urn:microsoft.com/office/officeart/2005/8/layout/radial6"/>
    <dgm:cxn modelId="{5A99BC6B-5BEC-413A-B420-C1765770EDF8}" type="presParOf" srcId="{D958A059-5DEF-49BC-9FDD-CCC99D70313D}" destId="{AC851554-6A8C-4717-947F-27A62EDB4E1A}" srcOrd="11" destOrd="0" presId="urn:microsoft.com/office/officeart/2005/8/layout/radial6"/>
    <dgm:cxn modelId="{5D4CA907-6F3D-48C8-82C5-5F0CD3F2AC93}" type="presParOf" srcId="{D958A059-5DEF-49BC-9FDD-CCC99D70313D}" destId="{22EE3CC8-FF26-4FE4-8E2D-9B2F305F32BB}"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DC3FD1-FA95-4258-B379-50EDDDAC27D2}" type="datetimeFigureOut">
              <a:rPr lang="es-MX" smtClean="0"/>
              <a:pPr/>
              <a:t>01/09/2015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60AEF9C-9967-4E2D-A5E3-DDF6001A5F5D}"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C3FD1-FA95-4258-B379-50EDDDAC27D2}" type="datetimeFigureOut">
              <a:rPr lang="es-MX" smtClean="0"/>
              <a:pPr/>
              <a:t>01/09/2015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AEF9C-9967-4E2D-A5E3-DDF6001A5F5D}"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28670"/>
            <a:ext cx="7772400" cy="1470025"/>
          </a:xfrm>
        </p:spPr>
        <p:txBody>
          <a:bodyPr/>
          <a:lstStyle/>
          <a:p>
            <a:r>
              <a:rPr lang="es-MX" dirty="0" smtClean="0"/>
              <a:t>Guerras por intereses imperialistas</a:t>
            </a:r>
            <a:endParaRPr lang="es-MX" dirty="0"/>
          </a:p>
        </p:txBody>
      </p:sp>
      <p:sp>
        <p:nvSpPr>
          <p:cNvPr id="3" name="2 Subtítulo"/>
          <p:cNvSpPr>
            <a:spLocks noGrp="1"/>
          </p:cNvSpPr>
          <p:nvPr>
            <p:ph type="subTitle" idx="1"/>
          </p:nvPr>
        </p:nvSpPr>
        <p:spPr>
          <a:xfrm>
            <a:off x="500034" y="3886200"/>
            <a:ext cx="8215370" cy="2400320"/>
          </a:xfrm>
        </p:spPr>
        <p:txBody>
          <a:bodyPr>
            <a:normAutofit fontScale="92500" lnSpcReduction="20000"/>
          </a:bodyPr>
          <a:lstStyle/>
          <a:p>
            <a:r>
              <a:rPr lang="es-MX" dirty="0" smtClean="0">
                <a:solidFill>
                  <a:schemeClr val="tx1"/>
                </a:solidFill>
              </a:rPr>
              <a:t>Competencia entre las potencias económicas</a:t>
            </a:r>
          </a:p>
          <a:p>
            <a:r>
              <a:rPr lang="es-MX" dirty="0" smtClean="0">
                <a:solidFill>
                  <a:schemeClr val="tx1"/>
                </a:solidFill>
              </a:rPr>
              <a:t>Las guerras del opio</a:t>
            </a:r>
          </a:p>
          <a:p>
            <a:r>
              <a:rPr lang="es-MX" dirty="0" smtClean="0">
                <a:solidFill>
                  <a:schemeClr val="tx1"/>
                </a:solidFill>
              </a:rPr>
              <a:t>La guerra de Estados Unidos de América contra España</a:t>
            </a:r>
          </a:p>
          <a:p>
            <a:r>
              <a:rPr lang="es-MX" dirty="0" smtClean="0">
                <a:solidFill>
                  <a:schemeClr val="tx1"/>
                </a:solidFill>
              </a:rPr>
              <a:t>La guerra contra los </a:t>
            </a:r>
            <a:r>
              <a:rPr lang="es-MX" dirty="0" err="1" smtClean="0">
                <a:solidFill>
                  <a:schemeClr val="tx1"/>
                </a:solidFill>
              </a:rPr>
              <a:t>bóers</a:t>
            </a:r>
            <a:endParaRPr lang="es-MX"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5043510"/>
          </a:xfrm>
        </p:spPr>
        <p:txBody>
          <a:bodyPr>
            <a:normAutofit fontScale="77500" lnSpcReduction="20000"/>
          </a:bodyPr>
          <a:lstStyle/>
          <a:p>
            <a:pPr>
              <a:buNone/>
            </a:pPr>
            <a:r>
              <a:rPr lang="es-MX" dirty="0" smtClean="0"/>
              <a:t>	Los </a:t>
            </a:r>
            <a:r>
              <a:rPr lang="es-MX" dirty="0"/>
              <a:t>Bóxers eran xenófobos y anticristianos. </a:t>
            </a:r>
            <a:r>
              <a:rPr lang="es-MX" dirty="0" smtClean="0"/>
              <a:t>Eran </a:t>
            </a:r>
            <a:r>
              <a:rPr lang="es-MX" dirty="0"/>
              <a:t>un grupo de nacionalistas radicales que se rebelaron contra los intereses de las grandes potencias de la época. Esta es la versión de los europeos, mientras Pekín habla de un movimiento nacional patriótico que se levantó contra las fuerzas explotadoras. </a:t>
            </a:r>
            <a:endParaRPr lang="es-MX" dirty="0" smtClean="0"/>
          </a:p>
          <a:p>
            <a:pPr>
              <a:buNone/>
            </a:pPr>
            <a:endParaRPr lang="es-MX" dirty="0" smtClean="0"/>
          </a:p>
          <a:p>
            <a:pPr>
              <a:buNone/>
            </a:pPr>
            <a:r>
              <a:rPr lang="es-MX" dirty="0" smtClean="0"/>
              <a:t>	Porque </a:t>
            </a:r>
            <a:r>
              <a:rPr lang="es-MX" dirty="0"/>
              <a:t>la China de finales del siglo XIX era un país sometido a los deseos de </a:t>
            </a:r>
            <a:r>
              <a:rPr lang="es-MX" dirty="0" smtClean="0"/>
              <a:t>Gran Bretaña, Francia, Rusia, Alemania y Japón, </a:t>
            </a:r>
            <a:r>
              <a:rPr lang="es-MX" dirty="0"/>
              <a:t>que veían en la inmensidad del territorio chino la oportunidad para expandirse y comerciar en Asia. Es más: cuando terminaron los conflictos del opio, China tuvo que pagar compensaciones millonarias y dejar partes de su territorio, como Hong Kong</a:t>
            </a:r>
            <a:r>
              <a:rPr lang="es-MX" dirty="0" smtClean="0"/>
              <a:t>, </a:t>
            </a:r>
            <a:r>
              <a:rPr lang="es-MX" b="1" dirty="0" smtClean="0"/>
              <a:t>literalmente </a:t>
            </a:r>
            <a:r>
              <a:rPr lang="es-MX" b="1" dirty="0"/>
              <a:t>donado a los británicos.</a:t>
            </a: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514350" indent="-514350">
              <a:buFont typeface="+mj-lt"/>
              <a:buAutoNum type="arabicPeriod"/>
            </a:pPr>
            <a:r>
              <a:rPr lang="es-MX" dirty="0" smtClean="0"/>
              <a:t>¿Cuáles son lo países que intervinieron en estas guerras?</a:t>
            </a:r>
          </a:p>
          <a:p>
            <a:pPr marL="514350" indent="-514350">
              <a:buFont typeface="+mj-lt"/>
              <a:buAutoNum type="arabicPeriod"/>
            </a:pPr>
            <a:r>
              <a:rPr lang="es-MX" dirty="0" smtClean="0"/>
              <a:t>¿En qué años se llevaron a cabo?</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chemeClr val="tx1"/>
                </a:solidFill>
              </a:rPr>
              <a:t>La guerra de Estados Unidos de América contra España</a:t>
            </a:r>
            <a:endParaRPr lang="es-MX" dirty="0"/>
          </a:p>
        </p:txBody>
      </p:sp>
      <p:sp>
        <p:nvSpPr>
          <p:cNvPr id="3" name="2 Marcador de contenido"/>
          <p:cNvSpPr>
            <a:spLocks noGrp="1"/>
          </p:cNvSpPr>
          <p:nvPr>
            <p:ph idx="1"/>
          </p:nvPr>
        </p:nvSpPr>
        <p:spPr/>
        <p:txBody>
          <a:bodyPr/>
          <a:lstStyle/>
          <a:p>
            <a:pPr>
              <a:buNone/>
            </a:pPr>
            <a:r>
              <a:rPr lang="es-MX" dirty="0" smtClean="0"/>
              <a:t>Realizar un diagrama, ejemplo: </a:t>
            </a:r>
            <a:endParaRPr lang="es-MX" dirty="0"/>
          </a:p>
        </p:txBody>
      </p:sp>
      <p:graphicFrame>
        <p:nvGraphicFramePr>
          <p:cNvPr id="4" name="3 Diagrama"/>
          <p:cNvGraphicFramePr/>
          <p:nvPr/>
        </p:nvGraphicFramePr>
        <p:xfrm>
          <a:off x="785786" y="2357430"/>
          <a:ext cx="7643866"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solidFill>
                  <a:schemeClr val="tx1"/>
                </a:solidFill>
              </a:rPr>
              <a:t>La guerra contra los </a:t>
            </a:r>
            <a:r>
              <a:rPr lang="es-MX" dirty="0" err="1" smtClean="0">
                <a:solidFill>
                  <a:schemeClr val="tx1"/>
                </a:solidFill>
              </a:rPr>
              <a:t>bóers</a:t>
            </a:r>
            <a:endParaRPr lang="es-MX" dirty="0"/>
          </a:p>
        </p:txBody>
      </p:sp>
      <p:pic>
        <p:nvPicPr>
          <p:cNvPr id="5" name="4 Imagen" descr="boers1.jpg"/>
          <p:cNvPicPr>
            <a:picLocks noChangeAspect="1"/>
          </p:cNvPicPr>
          <p:nvPr/>
        </p:nvPicPr>
        <p:blipFill>
          <a:blip r:embed="rId2"/>
          <a:stretch>
            <a:fillRect/>
          </a:stretch>
        </p:blipFill>
        <p:spPr>
          <a:xfrm>
            <a:off x="4786314" y="4214818"/>
            <a:ext cx="3602182" cy="2336800"/>
          </a:xfrm>
          <a:prstGeom prst="rect">
            <a:avLst/>
          </a:prstGeom>
        </p:spPr>
      </p:pic>
      <p:pic>
        <p:nvPicPr>
          <p:cNvPr id="6" name="5 Imagen" descr="Guerra-anglo-boer.jpg"/>
          <p:cNvPicPr>
            <a:picLocks noChangeAspect="1"/>
          </p:cNvPicPr>
          <p:nvPr/>
        </p:nvPicPr>
        <p:blipFill>
          <a:blip r:embed="rId3"/>
          <a:stretch>
            <a:fillRect/>
          </a:stretch>
        </p:blipFill>
        <p:spPr>
          <a:xfrm>
            <a:off x="4929190" y="1219203"/>
            <a:ext cx="3810000" cy="2638425"/>
          </a:xfrm>
          <a:prstGeom prst="rect">
            <a:avLst/>
          </a:prstGeom>
        </p:spPr>
      </p:pic>
      <p:pic>
        <p:nvPicPr>
          <p:cNvPr id="7" name="6 Imagen" descr="segunda-guerra-boer-british-uniform-1901-1902.gif"/>
          <p:cNvPicPr>
            <a:picLocks noChangeAspect="1"/>
          </p:cNvPicPr>
          <p:nvPr/>
        </p:nvPicPr>
        <p:blipFill>
          <a:blip r:embed="rId4"/>
          <a:stretch>
            <a:fillRect/>
          </a:stretch>
        </p:blipFill>
        <p:spPr>
          <a:xfrm>
            <a:off x="214282" y="1214422"/>
            <a:ext cx="3914771" cy="5352681"/>
          </a:xfrm>
          <a:prstGeom prst="rect">
            <a:avLst/>
          </a:prstGeom>
        </p:spPr>
      </p:pic>
      <p:pic>
        <p:nvPicPr>
          <p:cNvPr id="4" name="3 Marcador de contenido" descr="boers.jpg"/>
          <p:cNvPicPr>
            <a:picLocks noGrp="1" noChangeAspect="1"/>
          </p:cNvPicPr>
          <p:nvPr>
            <p:ph idx="1"/>
          </p:nvPr>
        </p:nvPicPr>
        <p:blipFill>
          <a:blip r:embed="rId5"/>
          <a:stretch>
            <a:fillRect/>
          </a:stretch>
        </p:blipFill>
        <p:spPr>
          <a:xfrm>
            <a:off x="2643174" y="4572008"/>
            <a:ext cx="2076450" cy="2209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514350" indent="-514350">
              <a:buFont typeface="+mj-lt"/>
              <a:buAutoNum type="arabicPeriod"/>
            </a:pPr>
            <a:r>
              <a:rPr lang="es-MX" dirty="0" smtClean="0"/>
              <a:t>¿Qué países intervinieron en estas guerras?</a:t>
            </a:r>
          </a:p>
          <a:p>
            <a:pPr marL="514350" indent="-514350">
              <a:buFont typeface="+mj-lt"/>
              <a:buAutoNum type="arabicPeriod"/>
            </a:pPr>
            <a:r>
              <a:rPr lang="es-MX" dirty="0" smtClean="0"/>
              <a:t>¿En qué años sucedieron?</a:t>
            </a:r>
          </a:p>
          <a:p>
            <a:pPr marL="514350" indent="-514350">
              <a:buFont typeface="+mj-lt"/>
              <a:buAutoNum type="arabicPeriod"/>
            </a:pPr>
            <a:r>
              <a:rPr lang="es-MX" dirty="0" smtClean="0"/>
              <a:t>¿En dónde se desarrollaron?</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Asia 1900.jpg"/>
          <p:cNvPicPr>
            <a:picLocks noGrp="1" noChangeAspect="1"/>
          </p:cNvPicPr>
          <p:nvPr>
            <p:ph idx="1"/>
          </p:nvPr>
        </p:nvPicPr>
        <p:blipFill>
          <a:blip r:embed="rId2"/>
          <a:stretch>
            <a:fillRect/>
          </a:stretch>
        </p:blipFill>
        <p:spPr>
          <a:xfrm>
            <a:off x="175559" y="571480"/>
            <a:ext cx="8858183" cy="555468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africa-colonial.png"/>
          <p:cNvPicPr>
            <a:picLocks noGrp="1" noChangeAspect="1"/>
          </p:cNvPicPr>
          <p:nvPr>
            <p:ph idx="1"/>
          </p:nvPr>
        </p:nvPicPr>
        <p:blipFill>
          <a:blip r:embed="rId2"/>
          <a:stretch>
            <a:fillRect/>
          </a:stretch>
        </p:blipFill>
        <p:spPr>
          <a:xfrm>
            <a:off x="357158" y="214290"/>
            <a:ext cx="8143932" cy="65196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Competencia entre las potencias económicas</a:t>
            </a:r>
            <a:endParaRPr lang="es-MX" dirty="0"/>
          </a:p>
        </p:txBody>
      </p:sp>
      <p:sp>
        <p:nvSpPr>
          <p:cNvPr id="3" name="2 Marcador de contenido"/>
          <p:cNvSpPr>
            <a:spLocks noGrp="1"/>
          </p:cNvSpPr>
          <p:nvPr>
            <p:ph idx="1"/>
          </p:nvPr>
        </p:nvSpPr>
        <p:spPr/>
        <p:txBody>
          <a:bodyPr>
            <a:normAutofit fontScale="85000" lnSpcReduction="10000"/>
          </a:bodyPr>
          <a:lstStyle/>
          <a:p>
            <a:pPr marL="514350" indent="-514350">
              <a:buFont typeface="+mj-lt"/>
              <a:buAutoNum type="arabicPeriod"/>
            </a:pPr>
            <a:r>
              <a:rPr lang="es-MX" dirty="0" smtClean="0"/>
              <a:t>¿Por qué Gran </a:t>
            </a:r>
            <a:r>
              <a:rPr lang="es-MX" dirty="0"/>
              <a:t>B</a:t>
            </a:r>
            <a:r>
              <a:rPr lang="es-MX" dirty="0" smtClean="0"/>
              <a:t>retaña fue la primera potencia mundial en el siglo XIX?</a:t>
            </a:r>
          </a:p>
          <a:p>
            <a:pPr marL="514350" indent="-514350">
              <a:buFont typeface="+mj-lt"/>
              <a:buAutoNum type="arabicPeriod"/>
            </a:pPr>
            <a:r>
              <a:rPr lang="es-MX" dirty="0" smtClean="0"/>
              <a:t>¿Por qué las potencias buscaban seguir expandiendo sus territorios y/o conquistar otros territorios?</a:t>
            </a:r>
          </a:p>
          <a:p>
            <a:pPr marL="514350" indent="-514350">
              <a:buFont typeface="+mj-lt"/>
              <a:buAutoNum type="arabicPeriod"/>
            </a:pPr>
            <a:r>
              <a:rPr lang="es-MX" dirty="0" smtClean="0"/>
              <a:t>¿Cuáles eran los obstáculos que debían enfrentar los colonizadores?</a:t>
            </a:r>
          </a:p>
          <a:p>
            <a:pPr marL="514350" indent="-514350">
              <a:buFont typeface="+mj-lt"/>
              <a:buAutoNum type="arabicPeriod"/>
            </a:pPr>
            <a:r>
              <a:rPr lang="es-MX" dirty="0" smtClean="0"/>
              <a:t>¿Cuál fue el aspecto o derecho principal que establecieron las potencias para colonizar?</a:t>
            </a:r>
          </a:p>
          <a:p>
            <a:pPr marL="514350" indent="-514350">
              <a:buFont typeface="+mj-lt"/>
              <a:buAutoNum type="arabicPeriod"/>
            </a:pPr>
            <a:r>
              <a:rPr lang="es-MX" dirty="0" smtClean="0"/>
              <a:t>¿Quiénes son las principales potencias?</a:t>
            </a:r>
          </a:p>
          <a:p>
            <a:pPr marL="514350" indent="-514350">
              <a:buFont typeface="+mj-lt"/>
              <a:buAutoNum type="arabicPeriod"/>
            </a:pPr>
            <a:r>
              <a:rPr lang="es-MX" dirty="0" smtClean="0"/>
              <a:t>¿Cómo mantenían la “paz” entre las potencias?</a:t>
            </a: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imerios s XIX.PNG"/>
          <p:cNvPicPr>
            <a:picLocks noGrp="1" noChangeAspect="1"/>
          </p:cNvPicPr>
          <p:nvPr>
            <p:ph idx="1"/>
          </p:nvPr>
        </p:nvPicPr>
        <p:blipFill>
          <a:blip r:embed="rId2"/>
          <a:stretch>
            <a:fillRect/>
          </a:stretch>
        </p:blipFill>
        <p:spPr>
          <a:xfrm>
            <a:off x="342153" y="357166"/>
            <a:ext cx="8595303" cy="578647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8715436" cy="6500834"/>
          </a:xfrm>
        </p:spPr>
        <p:txBody>
          <a:bodyPr>
            <a:normAutofit fontScale="62500" lnSpcReduction="20000"/>
          </a:bodyPr>
          <a:lstStyle/>
          <a:p>
            <a:pPr marL="514350" indent="-514350">
              <a:buFont typeface="+mj-lt"/>
              <a:buAutoNum type="arabicPeriod"/>
            </a:pPr>
            <a:r>
              <a:rPr lang="es-MX" dirty="0" smtClean="0"/>
              <a:t>¿Por qué Gran Bretaña fue la primera potencia mundial en el siglo XIX? </a:t>
            </a:r>
            <a:r>
              <a:rPr lang="es-MX" dirty="0" smtClean="0">
                <a:solidFill>
                  <a:schemeClr val="accent6">
                    <a:lumMod val="50000"/>
                  </a:schemeClr>
                </a:solidFill>
              </a:rPr>
              <a:t>Por dominar grandes territorios, por su poderío industrial y comercial, por el capital acumulado, por su elevado nivel cultural, técnico y científico.</a:t>
            </a:r>
          </a:p>
          <a:p>
            <a:pPr marL="514350" indent="-514350">
              <a:buFont typeface="+mj-lt"/>
              <a:buAutoNum type="arabicPeriod"/>
            </a:pPr>
            <a:endParaRPr lang="es-MX" dirty="0" smtClean="0">
              <a:solidFill>
                <a:schemeClr val="accent6">
                  <a:lumMod val="50000"/>
                </a:schemeClr>
              </a:solidFill>
            </a:endParaRPr>
          </a:p>
          <a:p>
            <a:pPr marL="514350" indent="-514350">
              <a:buFont typeface="+mj-lt"/>
              <a:buAutoNum type="arabicPeriod"/>
            </a:pPr>
            <a:r>
              <a:rPr lang="es-MX" dirty="0" smtClean="0"/>
              <a:t>¿Por qué las potencias buscaban seguir expandiendo sus territorios y/o conquistar otros territorios? </a:t>
            </a:r>
            <a:r>
              <a:rPr lang="es-MX" dirty="0" smtClean="0">
                <a:solidFill>
                  <a:schemeClr val="accent6">
                    <a:lumMod val="50000"/>
                  </a:schemeClr>
                </a:solidFill>
              </a:rPr>
              <a:t>Por los beneficios económicos, los pobres y desempleados emigraban y los misioneros realizaban sus actividades religiosas.</a:t>
            </a:r>
          </a:p>
          <a:p>
            <a:pPr marL="514350" indent="-514350">
              <a:buFont typeface="+mj-lt"/>
              <a:buAutoNum type="arabicPeriod"/>
            </a:pPr>
            <a:endParaRPr lang="es-MX" dirty="0" smtClean="0"/>
          </a:p>
          <a:p>
            <a:pPr marL="514350" indent="-514350">
              <a:buFont typeface="+mj-lt"/>
              <a:buAutoNum type="arabicPeriod"/>
            </a:pPr>
            <a:r>
              <a:rPr lang="es-MX" dirty="0" smtClean="0"/>
              <a:t>¿Cuáles eran los obstáculos que debían enfrentar los colonizadores? </a:t>
            </a:r>
            <a:r>
              <a:rPr lang="es-MX" dirty="0" smtClean="0">
                <a:solidFill>
                  <a:schemeClr val="accent6">
                    <a:lumMod val="50000"/>
                  </a:schemeClr>
                </a:solidFill>
              </a:rPr>
              <a:t>Territorios llenos de misterios, peligros, hombres incivilizados y animales salvajes.</a:t>
            </a:r>
          </a:p>
          <a:p>
            <a:pPr marL="514350" indent="-514350">
              <a:buFont typeface="+mj-lt"/>
              <a:buAutoNum type="arabicPeriod"/>
            </a:pPr>
            <a:endParaRPr lang="es-MX" dirty="0" smtClean="0"/>
          </a:p>
          <a:p>
            <a:pPr marL="514350" indent="-514350">
              <a:buFont typeface="+mj-lt"/>
              <a:buAutoNum type="arabicPeriod"/>
            </a:pPr>
            <a:r>
              <a:rPr lang="es-MX" dirty="0" smtClean="0"/>
              <a:t>¿Cuál fue el aspecto o derecho principal que establecieron las potencias para colonizar? </a:t>
            </a:r>
            <a:r>
              <a:rPr lang="es-MX" dirty="0" smtClean="0">
                <a:solidFill>
                  <a:schemeClr val="accent6">
                    <a:lumMod val="50000"/>
                  </a:schemeClr>
                </a:solidFill>
              </a:rPr>
              <a:t>Los ocupantes de las costas tenían derecho de tomar posesión de la zona interior.</a:t>
            </a:r>
          </a:p>
          <a:p>
            <a:pPr marL="514350" indent="-514350">
              <a:buFont typeface="+mj-lt"/>
              <a:buAutoNum type="arabicPeriod"/>
            </a:pPr>
            <a:endParaRPr lang="es-MX" dirty="0" smtClean="0"/>
          </a:p>
          <a:p>
            <a:pPr marL="514350" indent="-514350">
              <a:buFont typeface="+mj-lt"/>
              <a:buAutoNum type="arabicPeriod"/>
            </a:pPr>
            <a:r>
              <a:rPr lang="es-MX" dirty="0" smtClean="0"/>
              <a:t>¿Quiénes son las principales potencias? </a:t>
            </a:r>
            <a:r>
              <a:rPr lang="es-MX" dirty="0" smtClean="0">
                <a:solidFill>
                  <a:schemeClr val="accent6">
                    <a:lumMod val="50000"/>
                  </a:schemeClr>
                </a:solidFill>
              </a:rPr>
              <a:t>Gran Bretaña, Francia, Alemania, Italia, Bélgica y Holanda</a:t>
            </a:r>
          </a:p>
          <a:p>
            <a:pPr marL="514350" indent="-514350">
              <a:buFont typeface="+mj-lt"/>
              <a:buAutoNum type="arabicPeriod"/>
            </a:pPr>
            <a:endParaRPr lang="es-MX" dirty="0" smtClean="0"/>
          </a:p>
          <a:p>
            <a:pPr marL="514350" indent="-514350">
              <a:buFont typeface="+mj-lt"/>
              <a:buAutoNum type="arabicPeriod"/>
            </a:pPr>
            <a:r>
              <a:rPr lang="es-MX" dirty="0" smtClean="0"/>
              <a:t>¿Cómo mantenían la “paz” entre las potencias? </a:t>
            </a:r>
            <a:r>
              <a:rPr lang="es-MX" dirty="0" smtClean="0">
                <a:solidFill>
                  <a:schemeClr val="accent6">
                    <a:lumMod val="50000"/>
                  </a:schemeClr>
                </a:solidFill>
              </a:rPr>
              <a:t>A través de pactos y alianzas para evitar la violencia y mantener el equilibrio.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caricatura imperialismo.jpg"/>
          <p:cNvPicPr>
            <a:picLocks noGrp="1" noChangeAspect="1"/>
          </p:cNvPicPr>
          <p:nvPr>
            <p:ph idx="1"/>
          </p:nvPr>
        </p:nvPicPr>
        <p:blipFill>
          <a:blip r:embed="rId2"/>
          <a:stretch>
            <a:fillRect/>
          </a:stretch>
        </p:blipFill>
        <p:spPr>
          <a:xfrm>
            <a:off x="1687079" y="214290"/>
            <a:ext cx="5099499" cy="644992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Las guerras del opio</a:t>
            </a:r>
            <a:endParaRPr lang="es-MX" dirty="0"/>
          </a:p>
        </p:txBody>
      </p:sp>
      <p:pic>
        <p:nvPicPr>
          <p:cNvPr id="4" name="3 Marcador de contenido" descr="guerra-del-opio.jpg"/>
          <p:cNvPicPr>
            <a:picLocks noGrp="1" noChangeAspect="1"/>
          </p:cNvPicPr>
          <p:nvPr>
            <p:ph idx="1"/>
          </p:nvPr>
        </p:nvPicPr>
        <p:blipFill>
          <a:blip r:embed="rId2"/>
          <a:stretch>
            <a:fillRect/>
          </a:stretch>
        </p:blipFill>
        <p:spPr>
          <a:xfrm>
            <a:off x="588362" y="1428736"/>
            <a:ext cx="8066000" cy="492922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guerras-del-opio-2.jpg"/>
          <p:cNvPicPr>
            <a:picLocks noGrp="1" noChangeAspect="1"/>
          </p:cNvPicPr>
          <p:nvPr>
            <p:ph idx="1"/>
          </p:nvPr>
        </p:nvPicPr>
        <p:blipFill>
          <a:blip r:embed="rId2"/>
          <a:stretch>
            <a:fillRect/>
          </a:stretch>
        </p:blipFill>
        <p:spPr>
          <a:xfrm>
            <a:off x="-2625" y="0"/>
            <a:ext cx="9134455" cy="6858000"/>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352</Words>
  <Application>Microsoft Office PowerPoint</Application>
  <PresentationFormat>Presentación en pantalla (4:3)</PresentationFormat>
  <Paragraphs>39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Guerras por intereses imperialistas</vt:lpstr>
      <vt:lpstr>Diapositiva 2</vt:lpstr>
      <vt:lpstr>Diapositiva 3</vt:lpstr>
      <vt:lpstr>Competencia entre las potencias económicas</vt:lpstr>
      <vt:lpstr>Diapositiva 5</vt:lpstr>
      <vt:lpstr>Diapositiva 6</vt:lpstr>
      <vt:lpstr>Diapositiva 7</vt:lpstr>
      <vt:lpstr>Las guerras del opio</vt:lpstr>
      <vt:lpstr>Diapositiva 9</vt:lpstr>
      <vt:lpstr>Diapositiva 10</vt:lpstr>
      <vt:lpstr>Diapositiva 11</vt:lpstr>
      <vt:lpstr>La guerra de Estados Unidos de América contra España</vt:lpstr>
      <vt:lpstr>La guerra contra los bóers</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Guerras por intereses imperialistas</dc:title>
  <dc:creator>Kirk</dc:creator>
  <cp:lastModifiedBy>Kirk</cp:lastModifiedBy>
  <cp:revision>33</cp:revision>
  <dcterms:created xsi:type="dcterms:W3CDTF">2015-08-31T02:47:06Z</dcterms:created>
  <dcterms:modified xsi:type="dcterms:W3CDTF">2015-09-02T05:16:01Z</dcterms:modified>
</cp:coreProperties>
</file>