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F57C-08C4-483D-84F8-CEED0050816B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E6F9-F258-4D31-9C16-A48F6D1B2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428604"/>
          <a:ext cx="8072493" cy="6151144"/>
        </p:xfrm>
        <a:graphic>
          <a:graphicData uri="http://schemas.openxmlformats.org/drawingml/2006/table">
            <a:tbl>
              <a:tblPr/>
              <a:tblGrid>
                <a:gridCol w="2214578"/>
                <a:gridCol w="5857915"/>
              </a:tblGrid>
              <a:tr h="55202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Imperio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Aspectos 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Maximiliano de Habsburgo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1862 </a:t>
                      </a: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- 1867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Económico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Confirmó la nacionalización de los bienes eclesiásticos.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Ordenó las tiendas de raya.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Político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Devolvió tierras a los pueblos indios.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Anuló las deudas de más de 10 pesos.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Redujo la jornada de trabajo a 10hrs.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Prohibió el castigo corporal.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Cultural 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Restauró el Castillo de Chapultepec.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Se preocupó por la educación y la investigación.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Estableció la libertad de cultos.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Tecnológico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Mejoró la traza de la ciudad de México.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Contrató una empresa para construir el ferrocarril con ruta Veracruz-Cd. de México.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285728"/>
          <a:ext cx="8501121" cy="5994459"/>
        </p:xfrm>
        <a:graphic>
          <a:graphicData uri="http://schemas.openxmlformats.org/drawingml/2006/table">
            <a:tbl>
              <a:tblPr/>
              <a:tblGrid>
                <a:gridCol w="1928826"/>
                <a:gridCol w="6572295"/>
              </a:tblGrid>
              <a:tr h="5910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Presidente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Aspectos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Benito Juárez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1861 </a:t>
                      </a: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– 1872 (4 reelecciones)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Económico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Se completó la legislación agraria.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Impulsó la producción de nuevos cultivos.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Estimuló el comercio.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Buscó la industrialización del país a través de inversiones extranjeras.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Político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Reglamentó el juicio de amparo.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Creó un código civil.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Disminuyó el poder del ejército y los caciques</a:t>
                      </a: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Se creó el cuerpo de policías rurales.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Sostuvo un plan de colonización de zonas despobladas y baldíos para reordenar la demografía del país.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Cultural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Ordenó la creación de la Escuela Nacional  Preparatoria.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Declaró gratuita la educación básica impartida por el gobierno.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Se crearon nuevas escuelas públicas.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Tecnológico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Continúa la construcción del ferrocarril.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0" y="285728"/>
          <a:ext cx="8501121" cy="6060960"/>
        </p:xfrm>
        <a:graphic>
          <a:graphicData uri="http://schemas.openxmlformats.org/drawingml/2006/table">
            <a:tbl>
              <a:tblPr/>
              <a:tblGrid>
                <a:gridCol w="1857388"/>
                <a:gridCol w="6643733"/>
              </a:tblGrid>
              <a:tr h="5910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Gobernante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Aspectos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Sebastián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Lerdo de Tejada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1872 – 1876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Económico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Político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Establecimiento de la Cámara de Senadores en el Congreso de la Unión.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Incorporó las Leyes de Reforma a la Constitución.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Decretó una Ley de amnistía con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el fin de eliminar una nueva amenaza de Guerra Civil.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Continúo la construcción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de obras públicas y de comunicación.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Inauguró el ferrocarril México-Veracruz.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Cultural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Tecnológico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Amplió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la red telegráfica.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3" y="214287"/>
          <a:ext cx="8501122" cy="6420821"/>
        </p:xfrm>
        <a:graphic>
          <a:graphicData uri="http://schemas.openxmlformats.org/drawingml/2006/table">
            <a:tbl>
              <a:tblPr/>
              <a:tblGrid>
                <a:gridCol w="1285883"/>
                <a:gridCol w="7215239"/>
              </a:tblGrid>
              <a:tr h="7443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Gobernante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Aspectos 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Porfirio Díaz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1876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– 1911 (11 reelecciones)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Económico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Aumentó la producción agrícola pero no la producción ganadera, pues sólo los grandes hacendados poseían el capital para hacerlo.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Se favoreció el desarrollo de la minería ayudando al crecimiento del país principalmente de algunos estados como </a:t>
                      </a:r>
                      <a:r>
                        <a:rPr lang="es-MX" sz="1600" dirty="0" err="1">
                          <a:latin typeface="Calibri"/>
                          <a:ea typeface="Calibri"/>
                          <a:cs typeface="Times New Roman"/>
                        </a:rPr>
                        <a:t>Gto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., </a:t>
                      </a:r>
                      <a:r>
                        <a:rPr lang="es-MX" sz="1600" dirty="0" err="1">
                          <a:latin typeface="Calibri"/>
                          <a:ea typeface="Calibri"/>
                          <a:cs typeface="Times New Roman"/>
                        </a:rPr>
                        <a:t>Zac.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 Y SLP, sin embargo fue generando gran explotación de los trabajadores.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Político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Política liberal conservadora.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Positivismo , como doctrina, constituyó la base de la organización política, económica y social.</a:t>
                      </a:r>
                      <a:endParaRPr lang="es-MX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Fortaleció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una clase oligárquica con poder económico y político.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Promulgó leyes que disminuían la propiedad comunal de los campesinos e indígenas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apoya en políticos radicales y extremistas que ejercían la fuerza, como 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Ramón  Corral (vicepresidente)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Minoría privilegiada y la masa poblacional explotada.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Represiones sociales.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250 Huelgas durante todo el periodo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(Río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lanco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, Cananea, </a:t>
                      </a:r>
                      <a:r>
                        <a:rPr lang="es-MX" sz="1600" dirty="0" err="1" smtClean="0">
                          <a:latin typeface="Calibri"/>
                          <a:ea typeface="Calibri"/>
                          <a:cs typeface="Times New Roman"/>
                        </a:rPr>
                        <a:t>Tizapán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Chihuahua, entre otras)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Río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Blanco, obreros textiles. Cananea, mineros. </a:t>
                      </a:r>
                      <a:r>
                        <a:rPr lang="es-MX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Tizapán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, obreros textiles. </a:t>
                      </a:r>
                      <a:r>
                        <a:rPr lang="es-MX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Tomohic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, pobladores-ganaderos </a:t>
                      </a:r>
                      <a:r>
                        <a:rPr lang="es-MX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taraumaras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Movimientos </a:t>
                      </a:r>
                      <a:r>
                        <a:rPr lang="es-MX" sz="1600" dirty="0" err="1">
                          <a:latin typeface="Calibri"/>
                          <a:ea typeface="Calibri"/>
                          <a:cs typeface="Times New Roman"/>
                        </a:rPr>
                        <a:t>antirreeleccionista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Periodismo en oposición al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régimen porfirista; El Hijo de Ahuizote, Regeneración*, </a:t>
                      </a:r>
                      <a:r>
                        <a:rPr lang="es-MX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Excelsior</a:t>
                      </a:r>
                      <a:endParaRPr lang="es-MX" sz="16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71414"/>
          <a:ext cx="8643997" cy="6472263"/>
        </p:xfrm>
        <a:graphic>
          <a:graphicData uri="http://schemas.openxmlformats.org/drawingml/2006/table">
            <a:tbl>
              <a:tblPr/>
              <a:tblGrid>
                <a:gridCol w="1307494"/>
                <a:gridCol w="7336503"/>
              </a:tblGrid>
              <a:tr h="7143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Gobernante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Aspectos 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Porfirio Díaz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1876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– 1911 (11 reelecciones)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Cultural 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Se expandió el sistema de educación básica.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Unificó y dio secuencia lógica al modelo de enseñanza.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La educación se convirtió en un derecho y una obligación para el pueblo mexicano.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Creación de la Escuela de Arqueología, Historia y Etnografía.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Creación de la Secretaría de Instrucción y Bellas Artes.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Creación del Museo Nacional de historia natural y de arqueología</a:t>
                      </a: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Apoyo a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las artes. Destacando: Ignacio Manuel Altamirano y Manuel </a:t>
                      </a:r>
                      <a:r>
                        <a:rPr lang="es-MX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Payno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en la Literatura. José </a:t>
                      </a:r>
                      <a:r>
                        <a:rPr lang="es-MX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r>
                        <a:rPr lang="es-MX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Velasco en la pintura (paisajismo). José Guadalupe Posadas (creador de La Catrina) en los grabados plásticos.  Juventino Rosas en la música. Salvador Díaz Mirón en la poesía.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Tecnológico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Establecimiento </a:t>
                      </a: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y nacionalización de </a:t>
                      </a: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la red telegráfica y telefónica</a:t>
                      </a:r>
                      <a:r>
                        <a:rPr lang="es-MX" sz="1800" dirty="0" smtClean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Modernización de puertos.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Creación y reparación de caminos.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Calibri"/>
                          <a:ea typeface="Calibri"/>
                          <a:cs typeface="Times New Roman"/>
                        </a:rPr>
                        <a:t>Impulsó la </a:t>
                      </a: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instalación de redes eléctricas.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651</Words>
  <Application>Microsoft Office PowerPoint</Application>
  <PresentationFormat>Presentación en pantalla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</dc:creator>
  <cp:lastModifiedBy>Kirk</cp:lastModifiedBy>
  <cp:revision>32</cp:revision>
  <dcterms:created xsi:type="dcterms:W3CDTF">2012-09-26T01:37:07Z</dcterms:created>
  <dcterms:modified xsi:type="dcterms:W3CDTF">2015-09-20T20:37:54Z</dcterms:modified>
</cp:coreProperties>
</file>