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58" r:id="rId4"/>
    <p:sldId id="257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728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5DD6540-62C2-41BA-84D3-80709287F76B}" type="datetimeFigureOut">
              <a:rPr lang="es-MX" smtClean="0"/>
              <a:pPr/>
              <a:t>04/03/2015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B699230-CBA3-4363-9231-AEB33B8DA5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6540-62C2-41BA-84D3-80709287F76B}" type="datetimeFigureOut">
              <a:rPr lang="es-MX" smtClean="0"/>
              <a:pPr/>
              <a:t>04/03/2015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9230-CBA3-4363-9231-AEB33B8DA5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6540-62C2-41BA-84D3-80709287F76B}" type="datetimeFigureOut">
              <a:rPr lang="es-MX" smtClean="0"/>
              <a:pPr/>
              <a:t>04/03/2015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9230-CBA3-4363-9231-AEB33B8DA5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6540-62C2-41BA-84D3-80709287F76B}" type="datetimeFigureOut">
              <a:rPr lang="es-MX" smtClean="0"/>
              <a:pPr/>
              <a:t>04/03/2015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9230-CBA3-4363-9231-AEB33B8DA5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6540-62C2-41BA-84D3-80709287F76B}" type="datetimeFigureOut">
              <a:rPr lang="es-MX" smtClean="0"/>
              <a:pPr/>
              <a:t>04/03/2015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9230-CBA3-4363-9231-AEB33B8DA5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6540-62C2-41BA-84D3-80709287F76B}" type="datetimeFigureOut">
              <a:rPr lang="es-MX" smtClean="0"/>
              <a:pPr/>
              <a:t>04/03/2015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9230-CBA3-4363-9231-AEB33B8DA5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DD6540-62C2-41BA-84D3-80709287F76B}" type="datetimeFigureOut">
              <a:rPr lang="es-MX" smtClean="0"/>
              <a:pPr/>
              <a:t>04/03/2015</a:t>
            </a:fld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699230-CBA3-4363-9231-AEB33B8DA502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5DD6540-62C2-41BA-84D3-80709287F76B}" type="datetimeFigureOut">
              <a:rPr lang="es-MX" smtClean="0"/>
              <a:pPr/>
              <a:t>04/03/2015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B699230-CBA3-4363-9231-AEB33B8DA5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6540-62C2-41BA-84D3-80709287F76B}" type="datetimeFigureOut">
              <a:rPr lang="es-MX" smtClean="0"/>
              <a:pPr/>
              <a:t>04/03/2015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9230-CBA3-4363-9231-AEB33B8DA5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6540-62C2-41BA-84D3-80709287F76B}" type="datetimeFigureOut">
              <a:rPr lang="es-MX" smtClean="0"/>
              <a:pPr/>
              <a:t>04/03/2015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9230-CBA3-4363-9231-AEB33B8DA5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6540-62C2-41BA-84D3-80709287F76B}" type="datetimeFigureOut">
              <a:rPr lang="es-MX" smtClean="0"/>
              <a:pPr/>
              <a:t>04/03/2015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9230-CBA3-4363-9231-AEB33B8DA5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5DD6540-62C2-41BA-84D3-80709287F76B}" type="datetimeFigureOut">
              <a:rPr lang="es-MX" smtClean="0"/>
              <a:pPr/>
              <a:t>04/03/2015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B699230-CBA3-4363-9231-AEB33B8DA5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Indicadores económicos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Distribución del ingreso y la riqueza: </a:t>
            </a:r>
          </a:p>
          <a:p>
            <a:pPr>
              <a:buNone/>
            </a:pPr>
            <a:r>
              <a:rPr lang="es-ES" dirty="0" smtClean="0"/>
              <a:t>permite medir el reparto del dinero y de los demás beneficios derivados de la producción de bienes y servicios en un periodo determinado.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Modelos económicos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Implementados en México </a:t>
            </a:r>
          </a:p>
          <a:p>
            <a:r>
              <a:rPr lang="es-MX" dirty="0" smtClean="0"/>
              <a:t>1940-1982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66800"/>
          </a:xfrm>
        </p:spPr>
        <p:txBody>
          <a:bodyPr/>
          <a:lstStyle/>
          <a:p>
            <a:r>
              <a:rPr lang="es-MX" dirty="0" smtClean="0"/>
              <a:t>Modelo primario exportador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2643206"/>
          </a:xfrm>
        </p:spPr>
        <p:txBody>
          <a:bodyPr/>
          <a:lstStyle/>
          <a:p>
            <a:pPr algn="r">
              <a:buNone/>
            </a:pPr>
            <a:r>
              <a:rPr lang="es-MX" dirty="0" smtClean="0"/>
              <a:t>La Colonia-1940</a:t>
            </a:r>
          </a:p>
          <a:p>
            <a:r>
              <a:rPr lang="es-MX" dirty="0" smtClean="0"/>
              <a:t>La economía se basa en la agricultura y la extracción de recursos naturales.</a:t>
            </a:r>
          </a:p>
          <a:p>
            <a:r>
              <a:rPr lang="es-MX" dirty="0" smtClean="0"/>
              <a:t>La maquinaria, los productos industriales y la tecnología se compra a otros países.</a:t>
            </a:r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500034" y="4000504"/>
            <a:ext cx="8229600" cy="10001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Modelo Estado</a:t>
            </a:r>
            <a:r>
              <a:rPr kumimoji="0" lang="es-MX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benefactor</a:t>
            </a:r>
            <a:endParaRPr kumimoji="0" lang="es-MX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09600" y="4857760"/>
            <a:ext cx="8229600" cy="178595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65760" marR="0" lvl="0" indent="-256032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 gobierno se encarga de proveer servicios que mejoren</a:t>
            </a:r>
            <a:r>
              <a:rPr kumimoji="0" lang="es-MX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las condiciones de vida de la sociedad. </a:t>
            </a:r>
          </a:p>
          <a:p>
            <a:pPr marL="365760" marR="0" lvl="0" indent="-256032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lang="es-MX" sz="2800" baseline="0" dirty="0" smtClean="0"/>
              <a:t>El</a:t>
            </a:r>
            <a:r>
              <a:rPr lang="es-MX" sz="2800" dirty="0" smtClean="0"/>
              <a:t> Estado interviene directamente en la actividad económica. </a:t>
            </a:r>
            <a:endParaRPr kumimoji="0" lang="es-MX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66800"/>
          </a:xfrm>
        </p:spPr>
        <p:txBody>
          <a:bodyPr/>
          <a:lstStyle/>
          <a:p>
            <a:r>
              <a:rPr lang="es-MX" dirty="0" smtClean="0"/>
              <a:t>Sustitución de importaciones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dirty="0" smtClean="0"/>
              <a:t>1941-1954</a:t>
            </a:r>
          </a:p>
          <a:p>
            <a:r>
              <a:rPr lang="es-MX" dirty="0" smtClean="0"/>
              <a:t>Apoyo a la inversión privada.</a:t>
            </a:r>
          </a:p>
          <a:p>
            <a:r>
              <a:rPr lang="es-MX" dirty="0" smtClean="0"/>
              <a:t>Aumento de la actividad industrial nacional para producir  productos manufacturados </a:t>
            </a:r>
            <a:r>
              <a:rPr lang="es-MX" dirty="0" smtClean="0"/>
              <a:t>para su </a:t>
            </a:r>
            <a:r>
              <a:rPr lang="es-MX" dirty="0" smtClean="0"/>
              <a:t>importación</a:t>
            </a:r>
            <a:r>
              <a:rPr lang="es-MX" dirty="0" smtClean="0"/>
              <a:t>.</a:t>
            </a:r>
          </a:p>
          <a:p>
            <a:r>
              <a:rPr lang="es-MX" dirty="0" smtClean="0"/>
              <a:t>Alentar el </a:t>
            </a:r>
            <a:r>
              <a:rPr lang="es-MX" dirty="0" smtClean="0"/>
              <a:t>comercio y promover </a:t>
            </a:r>
            <a:r>
              <a:rPr lang="es-MX" dirty="0" smtClean="0"/>
              <a:t>el consumo.</a:t>
            </a:r>
          </a:p>
          <a:p>
            <a:r>
              <a:rPr lang="es-MX" dirty="0" smtClean="0"/>
              <a:t>Reducir al mínimo la dependencia de otros países</a:t>
            </a:r>
            <a:r>
              <a:rPr lang="es-MX" dirty="0" smtClean="0"/>
              <a:t>. Pero no se logró pues aumentó la dependencia tecnológica.</a:t>
            </a:r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500034" y="5857892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Manuel Ávila Camacho, Miguel Alemán Valdés,  Adolfo  Ruiz </a:t>
            </a:r>
            <a:r>
              <a:rPr lang="es-ES" dirty="0" err="1" smtClean="0"/>
              <a:t>Cortines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85802"/>
          </a:xfrm>
        </p:spPr>
        <p:txBody>
          <a:bodyPr/>
          <a:lstStyle/>
          <a:p>
            <a:r>
              <a:rPr lang="es-MX" dirty="0" smtClean="0"/>
              <a:t>Desarrollo estabilizador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3251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dirty="0" smtClean="0"/>
              <a:t>1954-1970</a:t>
            </a:r>
          </a:p>
          <a:p>
            <a:r>
              <a:rPr lang="es-MX" dirty="0" smtClean="0"/>
              <a:t>Su principal finalidad era financiar al sector industrial</a:t>
            </a:r>
            <a:r>
              <a:rPr lang="es-MX" dirty="0" smtClean="0"/>
              <a:t>.</a:t>
            </a:r>
          </a:p>
          <a:p>
            <a:r>
              <a:rPr lang="es-MX" dirty="0" smtClean="0"/>
              <a:t>Propone una unión con empresarios, obreros y campesinos.</a:t>
            </a:r>
            <a:endParaRPr lang="es-MX" dirty="0" smtClean="0"/>
          </a:p>
          <a:p>
            <a:r>
              <a:rPr lang="es-MX" dirty="0" smtClean="0"/>
              <a:t>Mantiene la participación directa del </a:t>
            </a:r>
            <a:r>
              <a:rPr lang="es-MX" dirty="0" smtClean="0"/>
              <a:t>Estado buscando aumentar la producción y obtener un beneficio en común.</a:t>
            </a:r>
            <a:endParaRPr lang="es-MX" dirty="0" smtClean="0"/>
          </a:p>
          <a:p>
            <a:r>
              <a:rPr lang="es-MX" dirty="0" smtClean="0"/>
              <a:t>Superar la situación de crisis y fuga de capitales.</a:t>
            </a:r>
          </a:p>
          <a:p>
            <a:r>
              <a:rPr lang="es-MX" dirty="0" smtClean="0"/>
              <a:t>Mantuvo congelados los de precios de los productos agrícolas.</a:t>
            </a:r>
          </a:p>
          <a:p>
            <a:r>
              <a:rPr lang="es-MX" dirty="0" smtClean="0"/>
              <a:t>Controlar la paridad cambiaria de la moneda</a:t>
            </a:r>
            <a:r>
              <a:rPr lang="es-MX" dirty="0" smtClean="0"/>
              <a:t>.</a:t>
            </a:r>
            <a:endParaRPr lang="es-MX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500034" y="5988626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Adolfo Ruiz </a:t>
            </a:r>
            <a:r>
              <a:rPr lang="es-ES" dirty="0" err="1" smtClean="0"/>
              <a:t>Cortines</a:t>
            </a:r>
            <a:r>
              <a:rPr lang="es-ES" dirty="0" smtClean="0"/>
              <a:t>, Adolfo López Mateos, Gustavo Díaz Ordaz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78"/>
          </a:xfrm>
        </p:spPr>
        <p:txBody>
          <a:bodyPr/>
          <a:lstStyle/>
          <a:p>
            <a:r>
              <a:rPr lang="es-MX" dirty="0" smtClean="0"/>
              <a:t>Desarrollo compartido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dirty="0" smtClean="0"/>
              <a:t>1970-1976</a:t>
            </a:r>
          </a:p>
          <a:p>
            <a:r>
              <a:rPr lang="es-MX" dirty="0" smtClean="0"/>
              <a:t>Mayor intervención del Estado en el aparato productivo.</a:t>
            </a:r>
          </a:p>
          <a:p>
            <a:r>
              <a:rPr lang="es-MX" dirty="0" smtClean="0"/>
              <a:t>Impulso </a:t>
            </a:r>
            <a:r>
              <a:rPr lang="es-MX" dirty="0" smtClean="0"/>
              <a:t>a la infraestructura.</a:t>
            </a:r>
          </a:p>
          <a:p>
            <a:r>
              <a:rPr lang="es-MX" dirty="0" smtClean="0"/>
              <a:t>Implementa reformas </a:t>
            </a:r>
            <a:r>
              <a:rPr lang="es-MX" dirty="0" smtClean="0"/>
              <a:t>educativas y creación </a:t>
            </a:r>
            <a:r>
              <a:rPr lang="es-MX" dirty="0" smtClean="0"/>
              <a:t>de instituciones sociales</a:t>
            </a:r>
            <a:r>
              <a:rPr lang="es-MX" dirty="0" smtClean="0"/>
              <a:t>.</a:t>
            </a:r>
          </a:p>
          <a:p>
            <a:r>
              <a:rPr lang="es-MX" dirty="0" smtClean="0"/>
              <a:t>Fricciones entre el presidente y el sector empresarial que provocaron la fuga de capitales y el desequilibrio económico.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857224" y="5857892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Luis Echeverría Álvarez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40"/>
          </a:xfrm>
        </p:spPr>
        <p:txBody>
          <a:bodyPr/>
          <a:lstStyle/>
          <a:p>
            <a:r>
              <a:rPr lang="es-MX" dirty="0" smtClean="0"/>
              <a:t>Alianza </a:t>
            </a:r>
            <a:r>
              <a:rPr lang="es-MX" dirty="0"/>
              <a:t>p</a:t>
            </a:r>
            <a:r>
              <a:rPr lang="es-MX" dirty="0" smtClean="0"/>
              <a:t>ara la producción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325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2500" dirty="0" smtClean="0"/>
              <a:t>1976-1982</a:t>
            </a:r>
          </a:p>
          <a:p>
            <a:r>
              <a:rPr lang="es-MX" sz="2500" dirty="0" smtClean="0"/>
              <a:t>Busca </a:t>
            </a:r>
            <a:r>
              <a:rPr lang="es-MX" sz="2500" dirty="0" smtClean="0"/>
              <a:t>la unión de todos los sectores sociales con el gobierno con el supuesto de obtener un beneficio común.</a:t>
            </a:r>
          </a:p>
          <a:p>
            <a:r>
              <a:rPr lang="es-MX" sz="2500" dirty="0" smtClean="0"/>
              <a:t>Impulsar la industria de los bienes de consumo básico.</a:t>
            </a:r>
          </a:p>
          <a:p>
            <a:r>
              <a:rPr lang="es-MX" sz="2500" dirty="0" smtClean="0"/>
              <a:t>Propone la unión de empresarios, obreros, campesinos y gobierno para aumentar la producción de la riqueza.</a:t>
            </a:r>
          </a:p>
          <a:p>
            <a:r>
              <a:rPr lang="es-MX" sz="2500" dirty="0" smtClean="0"/>
              <a:t>Aprovechar </a:t>
            </a:r>
            <a:r>
              <a:rPr lang="es-MX" sz="2500" dirty="0" smtClean="0"/>
              <a:t>mejor los recursos de las zonas marginadas.</a:t>
            </a:r>
          </a:p>
          <a:p>
            <a:r>
              <a:rPr lang="es-MX" sz="2500" dirty="0" smtClean="0"/>
              <a:t>Elevar la conciencia y capacidad de organización.</a:t>
            </a:r>
          </a:p>
          <a:p>
            <a:r>
              <a:rPr lang="es-MX" sz="2500" dirty="0" smtClean="0"/>
              <a:t>Disminución de reparto de tierras.</a:t>
            </a:r>
            <a:endParaRPr lang="es-MX" sz="25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214414" y="5988626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José López Portillo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42843" y="402934"/>
          <a:ext cx="8858314" cy="6174731"/>
        </p:xfrm>
        <a:graphic>
          <a:graphicData uri="http://schemas.openxmlformats.org/drawingml/2006/table">
            <a:tbl>
              <a:tblPr/>
              <a:tblGrid>
                <a:gridCol w="1571636"/>
                <a:gridCol w="2714644"/>
                <a:gridCol w="2500331"/>
                <a:gridCol w="1357322"/>
                <a:gridCol w="714381"/>
              </a:tblGrid>
              <a:tr h="14676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latin typeface="Arial"/>
                          <a:ea typeface="Times New Roman"/>
                          <a:cs typeface="Times New Roman"/>
                        </a:rPr>
                        <a:t>México</a:t>
                      </a:r>
                      <a:endParaRPr lang="es-MX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u="sng" dirty="0" smtClean="0">
                          <a:latin typeface="Arial"/>
                          <a:ea typeface="Times New Roman"/>
                          <a:cs typeface="Times New Roman"/>
                        </a:rPr>
                        <a:t>1940-1954</a:t>
                      </a:r>
                      <a:endParaRPr lang="es-MX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u="sng" dirty="0" smtClean="0">
                          <a:latin typeface="Arial"/>
                          <a:ea typeface="Times New Roman"/>
                          <a:cs typeface="Times New Roman"/>
                        </a:rPr>
                        <a:t>1954-1970</a:t>
                      </a:r>
                      <a:endParaRPr lang="es-MX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u="sng" dirty="0" smtClean="0">
                          <a:latin typeface="Arial"/>
                          <a:ea typeface="Times New Roman"/>
                          <a:cs typeface="Times New Roman"/>
                        </a:rPr>
                        <a:t>1970-1982</a:t>
                      </a:r>
                      <a:endParaRPr lang="es-MX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676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latin typeface="Arial"/>
                          <a:ea typeface="Times New Roman"/>
                          <a:cs typeface="Times New Roman"/>
                        </a:rPr>
                        <a:t>Modelos económicos</a:t>
                      </a:r>
                      <a:endParaRPr lang="es-MX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64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latin typeface="Arial"/>
                          <a:ea typeface="Times New Roman"/>
                          <a:cs typeface="Times New Roman"/>
                        </a:rPr>
                        <a:t>Presidentes</a:t>
                      </a:r>
                      <a:endParaRPr lang="es-MX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Manuel Ávila Camacho 1940-1946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Miguel Alemán Velasco 1946-1952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Adolfo Ruiz </a:t>
                      </a:r>
                      <a:r>
                        <a:rPr lang="es-ES_tradnl" sz="12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Cortines</a:t>
                      </a:r>
                      <a:r>
                        <a:rPr lang="es-ES_tradnl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1952-1958</a:t>
                      </a:r>
                      <a:endParaRPr lang="es-MX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Adolfo Ruiz </a:t>
                      </a:r>
                      <a:r>
                        <a:rPr lang="es-ES_tradnl" sz="12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Cortines</a:t>
                      </a:r>
                      <a:r>
                        <a:rPr lang="es-ES_tradnl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1952-1958</a:t>
                      </a:r>
                      <a:endParaRPr lang="es-MX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Adolfo López Mateos 1958-1964</a:t>
                      </a:r>
                      <a:endParaRPr lang="es-MX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Gustavo Díaz Ordaz 1964-1970</a:t>
                      </a:r>
                      <a:endParaRPr lang="es-MX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Luis Echeverría Álvarez 1970-1976</a:t>
                      </a:r>
                      <a:endParaRPr lang="es-MX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José López Portillo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1976-1982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Miguel de la Madrid Hurtado</a:t>
                      </a:r>
                      <a:r>
                        <a:rPr lang="es-ES_tradnl" sz="12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1982-1988</a:t>
                      </a:r>
                      <a:endParaRPr lang="es-MX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934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Características</a:t>
                      </a:r>
                      <a:endParaRPr lang="es-MX" sz="1400" b="1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368</TotalTime>
  <Words>417</Words>
  <Application>Microsoft Office PowerPoint</Application>
  <PresentationFormat>Presentación en pantalla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Urbano</vt:lpstr>
      <vt:lpstr>Indicadores económicos</vt:lpstr>
      <vt:lpstr>Modelos económicos</vt:lpstr>
      <vt:lpstr>Modelo primario exportador</vt:lpstr>
      <vt:lpstr>Sustitución de importaciones</vt:lpstr>
      <vt:lpstr>Desarrollo estabilizador</vt:lpstr>
      <vt:lpstr>Desarrollo compartido</vt:lpstr>
      <vt:lpstr>Alianza para la producción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Modelos económicos</dc:title>
  <dc:creator>Kirk</dc:creator>
  <cp:lastModifiedBy>Kirk</cp:lastModifiedBy>
  <cp:revision>37</cp:revision>
  <dcterms:created xsi:type="dcterms:W3CDTF">2014-03-06T04:52:46Z</dcterms:created>
  <dcterms:modified xsi:type="dcterms:W3CDTF">2015-03-05T05:11:42Z</dcterms:modified>
</cp:coreProperties>
</file>