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4" r:id="rId8"/>
    <p:sldId id="265" r:id="rId9"/>
    <p:sldId id="266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8DAA7-4662-4D44-98CA-2F7AF318F146}" type="datetimeFigureOut">
              <a:rPr lang="es-MX" smtClean="0"/>
              <a:pPr/>
              <a:t>16/04/2015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8EC4-F935-4145-806E-EC93A6F29B2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Programas de asistencia social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Programas de Apoyos Directos y Productivos al Campo.</a:t>
            </a:r>
          </a:p>
          <a:p>
            <a:pPr>
              <a:buNone/>
            </a:pPr>
            <a:r>
              <a:rPr lang="es-MX" dirty="0" smtClean="0"/>
              <a:t>1996, gobierno del presidente Ernesto Zedillo.</a:t>
            </a:r>
          </a:p>
          <a:p>
            <a:pPr>
              <a:buNone/>
            </a:pPr>
            <a:r>
              <a:rPr lang="es-MX" dirty="0" smtClean="0"/>
              <a:t>Objetivo: </a:t>
            </a:r>
            <a:r>
              <a:rPr lang="es-MX" dirty="0" smtClean="0"/>
              <a:t>Generación </a:t>
            </a:r>
            <a:r>
              <a:rPr lang="es-MX" dirty="0" smtClean="0"/>
              <a:t>de </a:t>
            </a:r>
            <a:r>
              <a:rPr lang="es-MX" dirty="0" smtClean="0"/>
              <a:t>tecnología </a:t>
            </a:r>
            <a:r>
              <a:rPr lang="es-MX" dirty="0" smtClean="0"/>
              <a:t>agropecuaria y forestal mayor y mejor.</a:t>
            </a:r>
          </a:p>
          <a:p>
            <a:pPr>
              <a:buNone/>
            </a:pPr>
            <a:r>
              <a:rPr lang="es-MX" dirty="0" smtClean="0"/>
              <a:t>Busca contribuir la </a:t>
            </a:r>
            <a:r>
              <a:rPr lang="es-MX" dirty="0" smtClean="0"/>
              <a:t>capitalización </a:t>
            </a:r>
            <a:r>
              <a:rPr lang="es-MX" dirty="0" smtClean="0"/>
              <a:t>del campo, la </a:t>
            </a:r>
            <a:r>
              <a:rPr lang="es-MX" dirty="0" smtClean="0"/>
              <a:t>reconversión </a:t>
            </a:r>
            <a:r>
              <a:rPr lang="es-MX" dirty="0" smtClean="0"/>
              <a:t>productiva y la </a:t>
            </a:r>
            <a:r>
              <a:rPr lang="es-MX" dirty="0" smtClean="0"/>
              <a:t>preservación </a:t>
            </a:r>
            <a:r>
              <a:rPr lang="es-MX" dirty="0" smtClean="0"/>
              <a:t>de los recursos naturales.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Creado en 2001 por Vicente Fox.</a:t>
            </a:r>
          </a:p>
          <a:p>
            <a:pPr>
              <a:buNone/>
            </a:pPr>
            <a:r>
              <a:rPr lang="es-MX" dirty="0" smtClean="0"/>
              <a:t>Objetivo: interacción de los 3 niveles de gobierno con la ciudadanía para lograr mayor eficacia en las acciones de los sectores públicos y privados en la política social. </a:t>
            </a:r>
          </a:p>
          <a:p>
            <a:pPr>
              <a:buNone/>
            </a:pPr>
            <a:r>
              <a:rPr lang="es-MX" dirty="0" smtClean="0"/>
              <a:t>Implemento el Programa de Escuelas de Calidad (PEC), para revertir deterioro en la calidad de la educación.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OPORTUNIDADES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Se creo durante el gobierno de Vicente Fox Quesada y sustituyo a CONTIGO en el año 2002.</a:t>
            </a:r>
          </a:p>
          <a:p>
            <a:pPr>
              <a:buNone/>
            </a:pPr>
            <a:r>
              <a:rPr lang="es-MX" dirty="0" smtClean="0"/>
              <a:t>Su objetivo es promover el desarrollo de las capacidades de las familias en extrema pobreza otorgando incentivos para la </a:t>
            </a:r>
            <a:r>
              <a:rPr lang="es-MX" dirty="0" smtClean="0"/>
              <a:t>educación</a:t>
            </a:r>
            <a:r>
              <a:rPr lang="es-MX" dirty="0" smtClean="0"/>
              <a:t> y</a:t>
            </a:r>
            <a:r>
              <a:rPr lang="es-MX" dirty="0" smtClean="0"/>
              <a:t> </a:t>
            </a:r>
            <a:r>
              <a:rPr lang="es-MX" dirty="0" smtClean="0"/>
              <a:t>la </a:t>
            </a:r>
            <a:r>
              <a:rPr lang="es-MX" dirty="0" smtClean="0"/>
              <a:t>salud.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Contaba con un riguroso sistema de selección beneficiaria basada en las </a:t>
            </a:r>
            <a:r>
              <a:rPr lang="es-MX" dirty="0" smtClean="0"/>
              <a:t>socioeconómicas </a:t>
            </a:r>
            <a:r>
              <a:rPr lang="es-MX" dirty="0" smtClean="0"/>
              <a:t>del hogar.</a:t>
            </a:r>
          </a:p>
          <a:p>
            <a:pPr>
              <a:buNone/>
            </a:pPr>
            <a:r>
              <a:rPr lang="es-MX" dirty="0" smtClean="0"/>
              <a:t>Es un programa internacional en la que participaban las secretarias de </a:t>
            </a:r>
            <a:r>
              <a:rPr lang="es-MX" dirty="0" smtClean="0"/>
              <a:t>educación </a:t>
            </a:r>
            <a:r>
              <a:rPr lang="es-MX" dirty="0" smtClean="0"/>
              <a:t>publica, salud y desarrollo social.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PRONASOL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Programa Nacional de Solidaridad</a:t>
            </a:r>
          </a:p>
          <a:p>
            <a:pPr>
              <a:buNone/>
            </a:pPr>
            <a:r>
              <a:rPr lang="es-MX" dirty="0" smtClean="0"/>
              <a:t>Creado en 1988 por Carlos Salinas de Gortari </a:t>
            </a:r>
            <a:r>
              <a:rPr lang="es-ES_tradnl" dirty="0"/>
              <a:t>con el objetivo de elevar el nivel de vida de los grupos marginados, los campesinos y los pueblos </a:t>
            </a:r>
            <a:r>
              <a:rPr lang="es-ES_tradnl" dirty="0" smtClean="0"/>
              <a:t>indígenas.</a:t>
            </a:r>
          </a:p>
          <a:p>
            <a:pPr>
              <a:buNone/>
            </a:pPr>
            <a:r>
              <a:rPr lang="es-ES_tradnl" dirty="0" smtClean="0"/>
              <a:t>Pretendiendo atender las </a:t>
            </a:r>
            <a:r>
              <a:rPr lang="es-ES_tradnl" dirty="0"/>
              <a:t>necesidades de salud, educación, alimentación, vivienda, empleo e </a:t>
            </a:r>
            <a:r>
              <a:rPr lang="es-ES_tradnl" dirty="0" smtClean="0"/>
              <a:t>infraestructura</a:t>
            </a:r>
            <a:r>
              <a:rPr lang="es-ES_tradnl" dirty="0"/>
              <a:t>.  </a:t>
            </a:r>
            <a:endParaRPr lang="es-MX" dirty="0"/>
          </a:p>
          <a:p>
            <a:pPr>
              <a:buNone/>
            </a:pPr>
            <a:endParaRPr lang="es-MX" sz="3000" dirty="0" smtClean="0"/>
          </a:p>
          <a:p>
            <a:pPr>
              <a:buNone/>
            </a:pPr>
            <a:r>
              <a:rPr lang="es-MX" sz="3000" dirty="0" smtClean="0"/>
              <a:t>Además, tenía el doble propósito de recuperar la confianza que la gente había perdido por el partido oficial y justificar la venta de las paraestatales al sector privado.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PROCAMPO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Programa de apoyo al campo (ahora: Programa de apoyos directos al campo)</a:t>
            </a:r>
          </a:p>
          <a:p>
            <a:pPr>
              <a:buNone/>
            </a:pPr>
            <a:r>
              <a:rPr lang="es-MX" dirty="0" smtClean="0"/>
              <a:t>Creado en 1993 por Carlos Salinas de Gortari</a:t>
            </a:r>
          </a:p>
          <a:p>
            <a:pPr>
              <a:buNone/>
            </a:pPr>
            <a:r>
              <a:rPr lang="es-MX" dirty="0" smtClean="0"/>
              <a:t>Objetivo: Entrega de recursos monetarios por cada hectárea o fracción que el productor siembre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PROGRESA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PROGRAMA DE EDUCACIÓN, SALUD Y ALIMENTACIÓN</a:t>
            </a:r>
          </a:p>
          <a:p>
            <a:r>
              <a:rPr lang="es-MX" dirty="0" smtClean="0"/>
              <a:t>Creado en 1997 durante el sexenio de Zedillo, sustituyendo al programa PRONASOL. Su objetivo era combatir la pobreza, con énfasis en las comunidades rurales.</a:t>
            </a:r>
            <a:endParaRPr lang="es-MX" dirty="0"/>
          </a:p>
          <a:p>
            <a:r>
              <a:rPr lang="es-MX" dirty="0" smtClean="0"/>
              <a:t>Pretendía atenuar los efectos del analfabetismo, las enfermedades y la desnutrición. </a:t>
            </a:r>
          </a:p>
          <a:p>
            <a:pPr>
              <a:buNone/>
            </a:pPr>
            <a:r>
              <a:rPr lang="es-MX" dirty="0" smtClean="0"/>
              <a:t>Arrancó en Hidalgo, y se amplió de manera paulatina, hasta beneficiar a 2 millones de familias. Ofrecía becas para la educación básica, complementos nutricionales y servicios de salud.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ALIANZA PARA EL CAMPO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1995, Ernesto Zedillo. </a:t>
            </a:r>
          </a:p>
          <a:p>
            <a:pPr>
              <a:buNone/>
            </a:pPr>
            <a:r>
              <a:rPr lang="es-MX" dirty="0" smtClean="0"/>
              <a:t>Se creó con el objetivo de: Impulsar </a:t>
            </a:r>
            <a:r>
              <a:rPr lang="es-MX" dirty="0" smtClean="0"/>
              <a:t>al sector </a:t>
            </a:r>
            <a:r>
              <a:rPr lang="es-MX" dirty="0" smtClean="0"/>
              <a:t>agropecuario, Combatir </a:t>
            </a:r>
            <a:r>
              <a:rPr lang="es-MX" dirty="0" smtClean="0"/>
              <a:t>la pobreza </a:t>
            </a:r>
            <a:r>
              <a:rPr lang="es-MX" dirty="0" smtClean="0"/>
              <a:t>, Preservar los </a:t>
            </a:r>
            <a:r>
              <a:rPr lang="es-MX" dirty="0" smtClean="0"/>
              <a:t>recursos </a:t>
            </a:r>
            <a:r>
              <a:rPr lang="es-MX" dirty="0" smtClean="0"/>
              <a:t>naturales, a través de su</a:t>
            </a:r>
            <a:r>
              <a:rPr lang="es-MX" dirty="0" smtClean="0"/>
              <a:t> utilización </a:t>
            </a:r>
            <a:r>
              <a:rPr lang="es-MX" dirty="0" smtClean="0"/>
              <a:t>integral y </a:t>
            </a:r>
            <a:r>
              <a:rPr lang="es-MX" dirty="0" smtClean="0"/>
              <a:t>sostenible.</a:t>
            </a:r>
            <a:r>
              <a:rPr lang="es-MX" dirty="0" smtClean="0"/>
              <a:t> 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Apoyar </a:t>
            </a:r>
            <a:r>
              <a:rPr lang="es-MX" dirty="0" smtClean="0"/>
              <a:t>a la capitalización, </a:t>
            </a:r>
            <a:r>
              <a:rPr lang="es-MX" dirty="0" smtClean="0"/>
              <a:t>incorporación y transferencia </a:t>
            </a:r>
            <a:r>
              <a:rPr lang="es-MX" dirty="0" smtClean="0"/>
              <a:t>de tecnología </a:t>
            </a:r>
            <a:r>
              <a:rPr lang="es-MX" dirty="0" smtClean="0"/>
              <a:t>apropiada </a:t>
            </a:r>
            <a:r>
              <a:rPr lang="es-MX" dirty="0" smtClean="0"/>
              <a:t>buscando el </a:t>
            </a:r>
            <a:r>
              <a:rPr lang="es-MX" dirty="0" smtClean="0"/>
              <a:t>aumento de </a:t>
            </a:r>
            <a:r>
              <a:rPr lang="es-MX" dirty="0" smtClean="0"/>
              <a:t>productividad.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Mejorar los </a:t>
            </a:r>
            <a:r>
              <a:rPr lang="es-MX" dirty="0" smtClean="0"/>
              <a:t>mecanismos de </a:t>
            </a:r>
            <a:r>
              <a:rPr lang="es-MX" dirty="0" smtClean="0"/>
              <a:t>comercialización.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Programa </a:t>
            </a:r>
            <a:r>
              <a:rPr lang="es-ES" dirty="0" smtClean="0"/>
              <a:t>de sanidad e inocuidad agroalimentaria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Promueve programas que pretenden reducir los riesgos de contaminación química y microbiológica en la producción de alimentos.</a:t>
            </a:r>
          </a:p>
          <a:p>
            <a:r>
              <a:rPr lang="es-ES" dirty="0" smtClean="0"/>
              <a:t>Establece una responsabilidad colectiva del gobierno y los productores para que se apliquen ciertas regulaciones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Programa de Desarrollo Rural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Capitalización de ganaderos, adopción de tecnología, mejoramiento genético, elevar la productividad, integrar las cuencas de producción, fortalecer las cadenas de producción y consumo y dar acceso a las poblaciones marginadas a créditos de unidades rurales.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 Programa de fomento ganadero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Promover el desarrollo de una estructura de cultivos orientada hacia la satisfacción de las necesidades del mercado e incrementar la rentabilidad y la superficie dedicada a la producción de cultivos industriales.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Programa de Fomento Agrícola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Impulsa la producción y productividad agrícola a fin de elevar ingresos, apoyar investigaciones y asegurar el patrimonio nacional para su conservación y uso sostenible.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602</Words>
  <Application>Microsoft Office PowerPoint</Application>
  <PresentationFormat>Presentación en pantalla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Programas de asistencia social</vt:lpstr>
      <vt:lpstr>PRONASOL</vt:lpstr>
      <vt:lpstr>PROCAMPO</vt:lpstr>
      <vt:lpstr>PROGRESA</vt:lpstr>
      <vt:lpstr>ALIANZA PARA EL CAMPO</vt:lpstr>
      <vt:lpstr>Programa de sanidad e inocuidad agroalimentaria</vt:lpstr>
      <vt:lpstr>Programa de Desarrollo Rural</vt:lpstr>
      <vt:lpstr> Programa de fomento ganadero </vt:lpstr>
      <vt:lpstr>Programa de Fomento Agrícola</vt:lpstr>
      <vt:lpstr>PRODUCE</vt:lpstr>
      <vt:lpstr>CONTIGO</vt:lpstr>
      <vt:lpstr>OPORTUNIDADES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de asistencia social</dc:title>
  <dc:creator>Kirk</dc:creator>
  <cp:lastModifiedBy>Olga</cp:lastModifiedBy>
  <cp:revision>12</cp:revision>
  <dcterms:created xsi:type="dcterms:W3CDTF">2015-04-13T03:45:21Z</dcterms:created>
  <dcterms:modified xsi:type="dcterms:W3CDTF">2015-04-16T13:09:50Z</dcterms:modified>
</cp:coreProperties>
</file>