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Programas de asistencia social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OPORTUNIDADES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Durante el gobierno de Vicente Fox en el 2002 </a:t>
            </a:r>
          </a:p>
          <a:p>
            <a:r>
              <a:rPr lang="es-MX" dirty="0" smtClean="0"/>
              <a:t>Su objetivo es promover el desarrollo de las capacidades de las familias otorgado incentivos para la educación</a:t>
            </a:r>
            <a:r>
              <a:rPr lang="es-MX" dirty="0" smtClean="0"/>
              <a:t>, la salud y nutrición por medio de programas de empleo temporal, financiamiento de proyectos productivos, mejoramiento, regularización y promoción de la vivienda y sistemas de ahorro y crédito popular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PRONASOL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Programa Nacional de Solidaridad</a:t>
            </a:r>
          </a:p>
          <a:p>
            <a:pPr>
              <a:buNone/>
            </a:pPr>
            <a:r>
              <a:rPr lang="es-MX" dirty="0" smtClean="0"/>
              <a:t>Creado en 1988 por Carlos Salinas de Gortari </a:t>
            </a:r>
            <a:r>
              <a:rPr lang="es-ES_tradnl" dirty="0"/>
              <a:t>con el objetivo de elevar el nivel de vida de los grupos marginados, los campesinos y los pueblos </a:t>
            </a:r>
            <a:r>
              <a:rPr lang="es-ES_tradnl" dirty="0" smtClean="0"/>
              <a:t>indígenas.</a:t>
            </a:r>
          </a:p>
          <a:p>
            <a:pPr>
              <a:buNone/>
            </a:pPr>
            <a:r>
              <a:rPr lang="es-ES_tradnl" dirty="0" smtClean="0"/>
              <a:t>Pretendiendo atender las </a:t>
            </a:r>
            <a:r>
              <a:rPr lang="es-ES_tradnl" dirty="0"/>
              <a:t>necesidades de salud, educación, alimentación, vivienda, empleo e </a:t>
            </a:r>
            <a:r>
              <a:rPr lang="es-ES_tradnl" dirty="0" smtClean="0"/>
              <a:t>infraestructura</a:t>
            </a:r>
            <a:r>
              <a:rPr lang="es-ES_tradnl" dirty="0"/>
              <a:t>.  </a:t>
            </a:r>
            <a:endParaRPr lang="es-MX" dirty="0"/>
          </a:p>
          <a:p>
            <a:pPr>
              <a:buNone/>
            </a:pPr>
            <a:endParaRPr lang="es-MX" sz="3000" dirty="0" smtClean="0"/>
          </a:p>
          <a:p>
            <a:pPr>
              <a:buNone/>
            </a:pPr>
            <a:r>
              <a:rPr lang="es-MX" sz="3000" dirty="0" smtClean="0"/>
              <a:t>Además, tenía el doble propósito de recuperar la confianza que la gente había perdido por el partido oficial y justificar la venta de las paraestatales al sector privado.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PROCAMPO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Programa de apoyos directos al campo.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Creado en 1994 la primera transición y 1995 la segunda transición por Carlos Salinas de Gortari.</a:t>
            </a:r>
          </a:p>
          <a:p>
            <a:pPr>
              <a:buNone/>
            </a:pPr>
            <a:r>
              <a:rPr lang="es-MX" dirty="0" smtClean="0"/>
              <a:t>Consistía en la entrega de recursos monetarios por cada hectárea o fracción de esta.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PROGRESA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Programa de </a:t>
            </a:r>
            <a:r>
              <a:rPr lang="es-MX" dirty="0" smtClean="0"/>
              <a:t>Educación</a:t>
            </a:r>
            <a:r>
              <a:rPr lang="es-MX" dirty="0" smtClean="0"/>
              <a:t>, Salud y  </a:t>
            </a:r>
            <a:r>
              <a:rPr lang="es-MX" dirty="0" smtClean="0"/>
              <a:t>Alimentación</a:t>
            </a:r>
            <a:endParaRPr lang="es-MX" dirty="0" smtClean="0"/>
          </a:p>
          <a:p>
            <a:r>
              <a:rPr lang="es-MX" dirty="0" smtClean="0"/>
              <a:t>Creado en 1997 por Ernesto Zedillo, con el objetivo de combatir la pobreza, </a:t>
            </a:r>
            <a:r>
              <a:rPr lang="es-MX" dirty="0" smtClean="0"/>
              <a:t>especialmente en </a:t>
            </a:r>
            <a:r>
              <a:rPr lang="es-MX" dirty="0" smtClean="0"/>
              <a:t>las comunidades rurales.</a:t>
            </a:r>
          </a:p>
          <a:p>
            <a:r>
              <a:rPr lang="es-MX" dirty="0" smtClean="0"/>
              <a:t>El gobierno </a:t>
            </a:r>
            <a:r>
              <a:rPr lang="es-MX" dirty="0" smtClean="0"/>
              <a:t>pretendía </a:t>
            </a:r>
            <a:r>
              <a:rPr lang="es-MX" dirty="0" smtClean="0"/>
              <a:t>atenuar el analfabetismo, las enfermedades y la </a:t>
            </a:r>
            <a:r>
              <a:rPr lang="es-MX" dirty="0" smtClean="0"/>
              <a:t>desnutrición</a:t>
            </a:r>
            <a:r>
              <a:rPr lang="es-MX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ALIANZA PARA EL CAMPO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Creado en 1995 por Ernesto Zedillo para impulsar la recuperación y el desarrollo del sector agropecuario </a:t>
            </a:r>
          </a:p>
          <a:p>
            <a:endParaRPr lang="es-MX" dirty="0" smtClean="0"/>
          </a:p>
          <a:p>
            <a:r>
              <a:rPr lang="es-MX" dirty="0" smtClean="0"/>
              <a:t>PROGRAMA DE FOMENTO AGRICOLA</a:t>
            </a:r>
          </a:p>
          <a:p>
            <a:r>
              <a:rPr lang="es-MX" dirty="0" smtClean="0"/>
              <a:t>Impulsar la producción y productividad agrícola a fin de elevar ingresos de los productores, apoyar la investigación de nuevas tecnologías agroalimentarias y asegurar el patrimonio filogenético nacional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PROGRAMA DE FOMENTO GANADERO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Promover el desarrollo de una estructura de cultivos orientada hacia la satisfacción de las necesidades del mercado e incrementar la rentabilidad y la superficie dedicada a la producción de cultivos industrial</a:t>
            </a:r>
          </a:p>
          <a:p>
            <a:endParaRPr lang="es-ES" dirty="0" smtClean="0"/>
          </a:p>
          <a:p>
            <a:r>
              <a:rPr lang="es-ES" dirty="0" smtClean="0"/>
              <a:t>PROGRAMA DE DESARROLLO RURAL</a:t>
            </a:r>
          </a:p>
          <a:p>
            <a:r>
              <a:rPr lang="es-ES" dirty="0" smtClean="0"/>
              <a:t>Orienta hacia el apoyo de la capitalización de los ganaderos el mejoramiento genético y la sanidad en complemento con asistencia técnica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PROGRAMAS DE SANIDAD E INOCUIDAD AGROALIMENTARIA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Impulsa el control y la erradicación de plagas y enfermedades avícolas pecuarias agrícolas que son motivo de restricciones comerciales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Programa de apoyos directos y productivos al campo</a:t>
            </a:r>
          </a:p>
          <a:p>
            <a:r>
              <a:rPr lang="es-MX" dirty="0" smtClean="0"/>
              <a:t>Creado en 1996</a:t>
            </a:r>
          </a:p>
          <a:p>
            <a:r>
              <a:rPr lang="es-MX" dirty="0" smtClean="0"/>
              <a:t>Ernesto Zedillo, por la iniciativa del gobierno a través de la alianza para el campo</a:t>
            </a:r>
            <a:r>
              <a:rPr lang="es-MX" dirty="0" smtClean="0"/>
              <a:t>.</a:t>
            </a:r>
          </a:p>
          <a:p>
            <a:r>
              <a:rPr lang="es-MX" dirty="0" smtClean="0"/>
              <a:t>Busca contribuir a la capitalización del campo, la reconversión productiva y la preservación de los recursos naturales. Se dirigía tanto a la agricultura como la ganadería. 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Creado en 2001 por Vicente Fox Quesada. </a:t>
            </a:r>
          </a:p>
          <a:p>
            <a:r>
              <a:rPr lang="es-MX" dirty="0" smtClean="0"/>
              <a:t>Estaba integrado por 4 estrategias que implicaban nuevos ámbitos de acción para la política social: Implicación de Capacidades, Generación de Oportunidades, Proveer Protección Social y Formación de Patrimonio</a:t>
            </a:r>
          </a:p>
          <a:p>
            <a:r>
              <a:rPr lang="es-MX" dirty="0" smtClean="0"/>
              <a:t>Establecía la interacción de los gobiernos federal estatal y Municipal e impulsar una relación entre el gobierno y la ciudadanía </a:t>
            </a:r>
          </a:p>
          <a:p>
            <a:r>
              <a:rPr lang="es-MX" dirty="0" smtClean="0"/>
              <a:t>Metodología de Medición de Pobreza: Alimenticia, Capacidades y Patrimonio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493</Words>
  <Application>Microsoft Office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Programas de asistencia social</vt:lpstr>
      <vt:lpstr>PRONASOL</vt:lpstr>
      <vt:lpstr>PROCAMPO</vt:lpstr>
      <vt:lpstr>PROGRESA</vt:lpstr>
      <vt:lpstr>ALIANZA PARA EL CAMPO</vt:lpstr>
      <vt:lpstr>PROGRAMA DE FOMENTO GANADERO</vt:lpstr>
      <vt:lpstr>PROGRAMAS DE SANIDAD E INOCUIDAD AGROALIMENTARIA</vt:lpstr>
      <vt:lpstr>PRODUCE</vt:lpstr>
      <vt:lpstr>CONTIGO</vt:lpstr>
      <vt:lpstr>OPORTUNIDADES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de asistencia social</dc:title>
  <dc:creator>Kirk</dc:creator>
  <cp:lastModifiedBy>Olga</cp:lastModifiedBy>
  <cp:revision>10</cp:revision>
  <dcterms:created xsi:type="dcterms:W3CDTF">2015-04-13T03:45:21Z</dcterms:created>
  <dcterms:modified xsi:type="dcterms:W3CDTF">2015-04-16T14:32:09Z</dcterms:modified>
</cp:coreProperties>
</file>