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9B2AE-805D-453E-87C7-4FC673A57193}" type="datetimeFigureOut">
              <a:rPr lang="es-MX" smtClean="0"/>
              <a:t>25/09/2012</a:t>
            </a:fld>
            <a:endParaRPr lang="es-MX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8C9D7-4210-4063-AB3C-38831C1E68E2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9B2AE-805D-453E-87C7-4FC673A57193}" type="datetimeFigureOut">
              <a:rPr lang="es-MX" smtClean="0"/>
              <a:t>25/09/2012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8C9D7-4210-4063-AB3C-38831C1E68E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9B2AE-805D-453E-87C7-4FC673A57193}" type="datetimeFigureOut">
              <a:rPr lang="es-MX" smtClean="0"/>
              <a:t>25/09/2012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8C9D7-4210-4063-AB3C-38831C1E68E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9B2AE-805D-453E-87C7-4FC673A57193}" type="datetimeFigureOut">
              <a:rPr lang="es-MX" smtClean="0"/>
              <a:t>25/09/2012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8C9D7-4210-4063-AB3C-38831C1E68E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9B2AE-805D-453E-87C7-4FC673A57193}" type="datetimeFigureOut">
              <a:rPr lang="es-MX" smtClean="0"/>
              <a:t>25/09/2012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8C9D7-4210-4063-AB3C-38831C1E68E2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9B2AE-805D-453E-87C7-4FC673A57193}" type="datetimeFigureOut">
              <a:rPr lang="es-MX" smtClean="0"/>
              <a:t>25/09/2012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8C9D7-4210-4063-AB3C-38831C1E68E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9B2AE-805D-453E-87C7-4FC673A57193}" type="datetimeFigureOut">
              <a:rPr lang="es-MX" smtClean="0"/>
              <a:t>25/09/2012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8C9D7-4210-4063-AB3C-38831C1E68E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9B2AE-805D-453E-87C7-4FC673A57193}" type="datetimeFigureOut">
              <a:rPr lang="es-MX" smtClean="0"/>
              <a:t>25/09/2012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8C9D7-4210-4063-AB3C-38831C1E68E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9B2AE-805D-453E-87C7-4FC673A57193}" type="datetimeFigureOut">
              <a:rPr lang="es-MX" smtClean="0"/>
              <a:t>25/09/2012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8C9D7-4210-4063-AB3C-38831C1E68E2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9B2AE-805D-453E-87C7-4FC673A57193}" type="datetimeFigureOut">
              <a:rPr lang="es-MX" smtClean="0"/>
              <a:t>25/09/2012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8C9D7-4210-4063-AB3C-38831C1E68E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9B2AE-805D-453E-87C7-4FC673A57193}" type="datetimeFigureOut">
              <a:rPr lang="es-MX" smtClean="0"/>
              <a:t>25/09/2012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8C9D7-4210-4063-AB3C-38831C1E68E2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E39B2AE-805D-453E-87C7-4FC673A57193}" type="datetimeFigureOut">
              <a:rPr lang="es-MX" smtClean="0"/>
              <a:t>25/09/2012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E18C9D7-4210-4063-AB3C-38831C1E68E2}" type="slidenum">
              <a:rPr lang="es-MX" smtClean="0"/>
              <a:t>‹Nº›</a:t>
            </a:fld>
            <a:endParaRPr lang="es-MX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Antropología marxista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32560" y="3176598"/>
            <a:ext cx="7406640" cy="1752600"/>
          </a:xfrm>
        </p:spPr>
        <p:txBody>
          <a:bodyPr/>
          <a:lstStyle/>
          <a:p>
            <a:pPr algn="ctr"/>
            <a:r>
              <a:rPr lang="es-MX" dirty="0" smtClean="0"/>
              <a:t>Emmanuel </a:t>
            </a:r>
            <a:r>
              <a:rPr lang="es-MX" dirty="0" err="1" smtClean="0"/>
              <a:t>Terray</a:t>
            </a:r>
            <a:endParaRPr lang="es-MX" dirty="0" smtClean="0"/>
          </a:p>
          <a:p>
            <a:pPr algn="ctr"/>
            <a:r>
              <a:rPr lang="es-MX" dirty="0" smtClean="0"/>
              <a:t>Maurice </a:t>
            </a:r>
            <a:r>
              <a:rPr lang="es-MX" dirty="0" err="1" smtClean="0"/>
              <a:t>Godelier</a:t>
            </a:r>
            <a:endParaRPr lang="es-MX" dirty="0" smtClean="0"/>
          </a:p>
          <a:p>
            <a:pPr algn="ctr"/>
            <a:r>
              <a:rPr lang="es-MX" dirty="0" smtClean="0"/>
              <a:t>Antropólogos marxistas</a:t>
            </a:r>
            <a:endParaRPr lang="es-MX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303341"/>
            <a:ext cx="8229600" cy="5340369"/>
          </a:xfrm>
        </p:spPr>
        <p:txBody>
          <a:bodyPr>
            <a:normAutofit fontScale="85000" lnSpcReduction="20000"/>
          </a:bodyPr>
          <a:lstStyle/>
          <a:p>
            <a:r>
              <a:rPr lang="es-MX" dirty="0" smtClean="0"/>
              <a:t>La AP busca la comprensión de los sujetos sociales no sólo la explicación de su comportamiento.</a:t>
            </a:r>
          </a:p>
          <a:p>
            <a:r>
              <a:rPr lang="es-MX" dirty="0" smtClean="0"/>
              <a:t>La AP se sustenta en cinco ideas fundamentales:</a:t>
            </a:r>
          </a:p>
          <a:p>
            <a:pPr lvl="1"/>
            <a:r>
              <a:rPr lang="es-MX" dirty="0" smtClean="0"/>
              <a:t>La conducta social  se refiere a los sistemas sociales, impulsos y deseos de los individuos.</a:t>
            </a:r>
          </a:p>
          <a:p>
            <a:pPr lvl="1"/>
            <a:r>
              <a:rPr lang="es-MX" dirty="0" smtClean="0"/>
              <a:t>La conducta social puede estudiarse y analizarse como un texto.</a:t>
            </a:r>
          </a:p>
          <a:p>
            <a:pPr lvl="1"/>
            <a:r>
              <a:rPr lang="es-MX" dirty="0" smtClean="0"/>
              <a:t>La ciencia es insuficiente para analizar a los “otros” pues sus acciones resultan de la cultura, ámbito donde interactúa tanto lo individual como lo social, tanto lo racional como lo irracional.</a:t>
            </a:r>
          </a:p>
          <a:p>
            <a:pPr lvl="1"/>
            <a:r>
              <a:rPr lang="es-MX" dirty="0" smtClean="0"/>
              <a:t>Las etnografías deben ser analizadas tomando en cuenta la relación entre el observador-observado-contexto.</a:t>
            </a:r>
          </a:p>
          <a:p>
            <a:pPr lvl="1"/>
            <a:r>
              <a:rPr lang="es-MX" dirty="0" smtClean="0"/>
              <a:t>Es necesario rescatar los discursos de “los otros” dejando de lado la idea de </a:t>
            </a:r>
            <a:r>
              <a:rPr lang="es-MX" b="1" dirty="0" smtClean="0">
                <a:solidFill>
                  <a:schemeClr val="accent6">
                    <a:lumMod val="75000"/>
                  </a:schemeClr>
                </a:solidFill>
              </a:rPr>
              <a:t>poder</a:t>
            </a:r>
            <a:r>
              <a:rPr lang="es-MX" dirty="0" smtClean="0"/>
              <a:t> del observador.</a:t>
            </a:r>
          </a:p>
          <a:p>
            <a:pPr lvl="1"/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s-MX" dirty="0" smtClean="0"/>
              <a:t>Los medios académicos de la antropología rechazaban la teoría marxista pues la consideraban una doctrina política.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	Sustentado en el materialismo histórico se explica el funcionamiento de una sociedad con base en el estudio de la interacción de aspectos como las relaciones de producción y el parentesco, la organización productiva y las creencias religiosas, el sistema político y la organización social.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Pretende explicar las relaciones sociales con base en los aspectos tecnológicos y de organización social, política e ideológica pues considera que </a:t>
            </a:r>
            <a:r>
              <a:rPr lang="es-MX" dirty="0"/>
              <a:t>e</a:t>
            </a:r>
            <a:r>
              <a:rPr lang="es-MX" dirty="0" smtClean="0"/>
              <a:t>stos determinan la continuidad o el cambio en las sociedades.</a:t>
            </a:r>
          </a:p>
          <a:p>
            <a:pPr>
              <a:buNone/>
            </a:pPr>
            <a:endParaRPr lang="es-MX" dirty="0" smtClean="0"/>
          </a:p>
          <a:p>
            <a:r>
              <a:rPr lang="es-MX" dirty="0" smtClean="0"/>
              <a:t>Busca entender las causas de la reproducción social, económica y política tanto como las del cambio social.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2500306"/>
            <a:ext cx="6629392" cy="1000132"/>
          </a:xfrm>
        </p:spPr>
        <p:txBody>
          <a:bodyPr/>
          <a:lstStyle/>
          <a:p>
            <a:r>
              <a:rPr lang="es-MX" dirty="0" smtClean="0"/>
              <a:t>Antropología simbólica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00100" y="4319606"/>
            <a:ext cx="7406640" cy="1752600"/>
          </a:xfrm>
        </p:spPr>
        <p:txBody>
          <a:bodyPr/>
          <a:lstStyle/>
          <a:p>
            <a:r>
              <a:rPr lang="es-MX" dirty="0" smtClean="0"/>
              <a:t>Estudio de la relación entre símbolos como sistema cultural y factor de influencia en la acción social.</a:t>
            </a: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Atribuye gran importancia al estudio de los rituales y ceremonias, ya que estas actividades expresan las particularidades de una cultura.</a:t>
            </a:r>
          </a:p>
          <a:p>
            <a:pPr>
              <a:buNone/>
            </a:pPr>
            <a:endParaRPr lang="es-MX" dirty="0" smtClean="0"/>
          </a:p>
          <a:p>
            <a:r>
              <a:rPr lang="es-MX" dirty="0" smtClean="0"/>
              <a:t>Define la cultura como un sistema de significados que dan sentido a la vida de quienes la comparten.</a:t>
            </a:r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r>
              <a:rPr lang="es-MX" dirty="0" smtClean="0"/>
              <a:t>Principales representantes: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10000"/>
          </a:bodyPr>
          <a:lstStyle/>
          <a:p>
            <a:r>
              <a:rPr lang="es-MX" dirty="0" err="1" smtClean="0"/>
              <a:t>Victor</a:t>
            </a:r>
            <a:r>
              <a:rPr lang="es-MX" dirty="0" smtClean="0"/>
              <a:t> Turner</a:t>
            </a:r>
          </a:p>
          <a:p>
            <a:pPr lvl="1"/>
            <a:r>
              <a:rPr lang="es-MX" dirty="0" smtClean="0"/>
              <a:t>Distingue tres niveles de significación del símbolo</a:t>
            </a:r>
          </a:p>
          <a:p>
            <a:pPr lvl="2"/>
            <a:r>
              <a:rPr lang="es-MX" dirty="0" smtClean="0"/>
              <a:t>Cuando es expresado verbalmente</a:t>
            </a:r>
          </a:p>
          <a:p>
            <a:pPr lvl="2"/>
            <a:r>
              <a:rPr lang="es-MX" dirty="0" smtClean="0"/>
              <a:t>Cuando se emplea durante un ritual</a:t>
            </a:r>
          </a:p>
          <a:p>
            <a:pPr lvl="2"/>
            <a:r>
              <a:rPr lang="es-MX" dirty="0" smtClean="0"/>
              <a:t>La relación con otros símbolos en el ritual</a:t>
            </a:r>
          </a:p>
          <a:p>
            <a:r>
              <a:rPr lang="es-MX" dirty="0" err="1" smtClean="0"/>
              <a:t>Clifford</a:t>
            </a:r>
            <a:r>
              <a:rPr lang="es-MX" dirty="0" smtClean="0"/>
              <a:t> </a:t>
            </a:r>
            <a:r>
              <a:rPr lang="es-MX" dirty="0" err="1" smtClean="0"/>
              <a:t>Geertz</a:t>
            </a:r>
            <a:endParaRPr lang="es-MX" dirty="0" smtClean="0"/>
          </a:p>
          <a:p>
            <a:pPr lvl="1"/>
            <a:r>
              <a:rPr lang="es-MX" dirty="0" smtClean="0"/>
              <a:t>Afirma que la antropología es una ciencia interpretativa y en consecuencia no puede alcanzar explicaciones definitivas sobre cultura, pero sí descubrir las redes de significados que imprimen sentido a la vida de los individuos integrantes de una cultura y establecer cuáles son los símbolos más importantes que la guían.</a:t>
            </a:r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1714488"/>
            <a:ext cx="7772400" cy="1470025"/>
          </a:xfrm>
        </p:spPr>
        <p:txBody>
          <a:bodyPr/>
          <a:lstStyle/>
          <a:p>
            <a:r>
              <a:rPr lang="es-MX" dirty="0" smtClean="0"/>
              <a:t>Antropología posmoderna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>
            <a:normAutofit/>
          </a:bodyPr>
          <a:lstStyle/>
          <a:p>
            <a:r>
              <a:rPr lang="es-MX" dirty="0" smtClean="0"/>
              <a:t>Rechaza la etnografía tradicional.</a:t>
            </a:r>
          </a:p>
          <a:p>
            <a:r>
              <a:rPr lang="es-MX" dirty="0" smtClean="0"/>
              <a:t>Propone nuevas alternativas al quehacer antropológico y la relación entre los integrantes de una sociedad y los antropólogos que la estudian.</a:t>
            </a:r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La teoría posmoderna</a:t>
            </a:r>
          </a:p>
          <a:p>
            <a:pPr lvl="1"/>
            <a:r>
              <a:rPr lang="es-MX" dirty="0" smtClean="0"/>
              <a:t>Critica la razón occidental</a:t>
            </a:r>
          </a:p>
          <a:p>
            <a:pPr lvl="1"/>
            <a:r>
              <a:rPr lang="es-MX" dirty="0" smtClean="0"/>
              <a:t>Cuestiona a la ciencia como la vía para llegar a la verdad, rechazando sistemas teóricos generales para explicar la realidad</a:t>
            </a:r>
          </a:p>
          <a:p>
            <a:pPr lvl="1"/>
            <a:r>
              <a:rPr lang="es-MX" dirty="0" smtClean="0"/>
              <a:t>Pretende instaurar una condición humana sin utopías.</a:t>
            </a:r>
            <a:endParaRPr lang="es-MX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Antropólogos posmodernos: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s-MX" dirty="0" smtClean="0"/>
              <a:t>James </a:t>
            </a:r>
            <a:r>
              <a:rPr lang="es-MX" dirty="0" err="1" smtClean="0"/>
              <a:t>Clifford</a:t>
            </a:r>
            <a:endParaRPr lang="es-MX" dirty="0" smtClean="0"/>
          </a:p>
          <a:p>
            <a:pPr algn="ctr">
              <a:buNone/>
            </a:pPr>
            <a:r>
              <a:rPr lang="es-MX" dirty="0" err="1" smtClean="0"/>
              <a:t>Geoge</a:t>
            </a:r>
            <a:r>
              <a:rPr lang="es-MX" dirty="0" smtClean="0"/>
              <a:t> Marcus</a:t>
            </a:r>
          </a:p>
          <a:p>
            <a:pPr algn="ctr">
              <a:buNone/>
            </a:pPr>
            <a:r>
              <a:rPr lang="es-MX" dirty="0" smtClean="0"/>
              <a:t>Dennis </a:t>
            </a:r>
            <a:r>
              <a:rPr lang="es-MX" dirty="0" err="1" smtClean="0"/>
              <a:t>Tedlock</a:t>
            </a:r>
            <a:endParaRPr lang="es-MX" dirty="0" smtClean="0"/>
          </a:p>
          <a:p>
            <a:pPr algn="ctr">
              <a:buNone/>
            </a:pPr>
            <a:r>
              <a:rPr lang="es-MX" dirty="0" err="1" smtClean="0"/>
              <a:t>Marilyn</a:t>
            </a:r>
            <a:r>
              <a:rPr lang="es-MX" dirty="0" smtClean="0"/>
              <a:t> </a:t>
            </a:r>
            <a:r>
              <a:rPr lang="es-MX" dirty="0" err="1" smtClean="0"/>
              <a:t>Stratern</a:t>
            </a:r>
            <a:endParaRPr lang="es-MX" dirty="0" smtClean="0"/>
          </a:p>
          <a:p>
            <a:pPr algn="ctr">
              <a:buNone/>
            </a:pPr>
            <a:r>
              <a:rPr lang="es-MX" dirty="0" smtClean="0"/>
              <a:t>Stephen Tyler</a:t>
            </a:r>
          </a:p>
          <a:p>
            <a:pPr algn="ctr"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	Quienes buscan legitimar académicamente las ideas que formulan, a pesar de que el posmodernismo desestima la pretensión de buscar la verdad puesto que es considero una forma de vivir o de ser que se introduce en los espacios de la vivencia.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</TotalTime>
  <Words>423</Words>
  <Application>Microsoft Office PowerPoint</Application>
  <PresentationFormat>Presentación en pantalla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Solsticio</vt:lpstr>
      <vt:lpstr>Antropología marxista</vt:lpstr>
      <vt:lpstr>Diapositiva 2</vt:lpstr>
      <vt:lpstr>Diapositiva 3</vt:lpstr>
      <vt:lpstr>Antropología simbólica</vt:lpstr>
      <vt:lpstr>Diapositiva 5</vt:lpstr>
      <vt:lpstr>Principales representantes:</vt:lpstr>
      <vt:lpstr>Antropología posmoderna</vt:lpstr>
      <vt:lpstr>Diapositiva 8</vt:lpstr>
      <vt:lpstr>Antropólogos posmodernos:</vt:lpstr>
      <vt:lpstr>Diapositiva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Antropología marxista</dc:title>
  <dc:creator>Olga</dc:creator>
  <cp:lastModifiedBy>Olga</cp:lastModifiedBy>
  <cp:revision>5</cp:revision>
  <dcterms:created xsi:type="dcterms:W3CDTF">2012-09-26T03:43:47Z</dcterms:created>
  <dcterms:modified xsi:type="dcterms:W3CDTF">2012-09-26T04:23:56Z</dcterms:modified>
</cp:coreProperties>
</file>