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8" r:id="rId4"/>
    <p:sldId id="265" r:id="rId5"/>
    <p:sldId id="261" r:id="rId6"/>
    <p:sldId id="262" r:id="rId7"/>
    <p:sldId id="260" r:id="rId8"/>
    <p:sldId id="263" r:id="rId9"/>
    <p:sldId id="271" r:id="rId10"/>
    <p:sldId id="27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2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00972-39AE-4E18-B4EE-67027BDA88F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491ABB2-554E-4F6E-BA0D-76ADB390B1F1}">
      <dgm:prSet phldrT="[Texto]"/>
      <dgm:spPr/>
      <dgm:t>
        <a:bodyPr/>
        <a:lstStyle/>
        <a:p>
          <a:r>
            <a:rPr lang="es-ES" dirty="0" smtClean="0"/>
            <a:t>Intervención norteamericana 1846-1848 </a:t>
          </a:r>
          <a:endParaRPr lang="es-ES" dirty="0"/>
        </a:p>
      </dgm:t>
    </dgm:pt>
    <dgm:pt modelId="{24BB50D8-85B6-4B1E-BBCF-4330F7504A61}" type="parTrans" cxnId="{87D6C01A-4152-4C63-8679-08BDF4EA83E5}">
      <dgm:prSet/>
      <dgm:spPr/>
      <dgm:t>
        <a:bodyPr/>
        <a:lstStyle/>
        <a:p>
          <a:endParaRPr lang="es-ES"/>
        </a:p>
      </dgm:t>
    </dgm:pt>
    <dgm:pt modelId="{0A242317-B868-4C3E-B555-1662C1C8DCBA}" type="sibTrans" cxnId="{87D6C01A-4152-4C63-8679-08BDF4EA83E5}">
      <dgm:prSet/>
      <dgm:spPr/>
      <dgm:t>
        <a:bodyPr/>
        <a:lstStyle/>
        <a:p>
          <a:endParaRPr lang="es-ES"/>
        </a:p>
      </dgm:t>
    </dgm:pt>
    <dgm:pt modelId="{5ACEBA19-0A08-46E9-9F3E-81E23DE9EB01}">
      <dgm:prSet phldrT="[Texto]"/>
      <dgm:spPr/>
      <dgm:t>
        <a:bodyPr/>
        <a:lstStyle/>
        <a:p>
          <a:r>
            <a:rPr lang="es-ES" dirty="0" smtClean="0"/>
            <a:t>James Knox </a:t>
          </a:r>
          <a:r>
            <a:rPr lang="es-ES" dirty="0" err="1" smtClean="0"/>
            <a:t>Polk</a:t>
          </a:r>
          <a:endParaRPr lang="es-ES" dirty="0" smtClean="0"/>
        </a:p>
        <a:p>
          <a:r>
            <a:rPr lang="es-ES" dirty="0" smtClean="0"/>
            <a:t>Mariano Salas/Santa Anna</a:t>
          </a:r>
          <a:endParaRPr lang="es-ES" dirty="0"/>
        </a:p>
      </dgm:t>
    </dgm:pt>
    <dgm:pt modelId="{72D9FDA9-F423-45A6-A198-515A5B4A0C0A}" type="parTrans" cxnId="{6E8F13A7-F1D4-4270-8DE2-7A6309BA8D2C}">
      <dgm:prSet/>
      <dgm:spPr/>
      <dgm:t>
        <a:bodyPr/>
        <a:lstStyle/>
        <a:p>
          <a:endParaRPr lang="es-ES"/>
        </a:p>
      </dgm:t>
    </dgm:pt>
    <dgm:pt modelId="{E93E053C-A0E0-4A73-B0C1-55388490F422}" type="sibTrans" cxnId="{6E8F13A7-F1D4-4270-8DE2-7A6309BA8D2C}">
      <dgm:prSet/>
      <dgm:spPr/>
      <dgm:t>
        <a:bodyPr/>
        <a:lstStyle/>
        <a:p>
          <a:endParaRPr lang="es-ES"/>
        </a:p>
      </dgm:t>
    </dgm:pt>
    <dgm:pt modelId="{0EA63D0E-D21B-4F25-981D-7B29507ED39E}">
      <dgm:prSet phldrT="[Texto]"/>
      <dgm:spPr/>
      <dgm:t>
        <a:bodyPr/>
        <a:lstStyle/>
        <a:p>
          <a:r>
            <a:rPr lang="es-ES" dirty="0" smtClean="0"/>
            <a:t>Invasión inminente que llega hasta el centro y capital del país.</a:t>
          </a:r>
          <a:endParaRPr lang="es-ES" dirty="0"/>
        </a:p>
      </dgm:t>
    </dgm:pt>
    <dgm:pt modelId="{C61E210E-6FD7-4896-811C-32046ECCD87A}" type="parTrans" cxnId="{95E1D930-0DF9-4A5D-8FCA-C02774CC61E8}">
      <dgm:prSet/>
      <dgm:spPr/>
      <dgm:t>
        <a:bodyPr/>
        <a:lstStyle/>
        <a:p>
          <a:endParaRPr lang="es-ES"/>
        </a:p>
      </dgm:t>
    </dgm:pt>
    <dgm:pt modelId="{7563DD3F-4A2C-4C2A-92EB-3E0A97C43002}" type="sibTrans" cxnId="{95E1D930-0DF9-4A5D-8FCA-C02774CC61E8}">
      <dgm:prSet/>
      <dgm:spPr/>
      <dgm:t>
        <a:bodyPr/>
        <a:lstStyle/>
        <a:p>
          <a:endParaRPr lang="es-ES"/>
        </a:p>
      </dgm:t>
    </dgm:pt>
    <dgm:pt modelId="{FDE33F68-A5E6-43E6-919B-24B8B2399475}">
      <dgm:prSet phldrT="[Texto]"/>
      <dgm:spPr/>
      <dgm:t>
        <a:bodyPr/>
        <a:lstStyle/>
        <a:p>
          <a:r>
            <a:rPr lang="es-ES" dirty="0" smtClean="0"/>
            <a:t>Firma del Tratado Guadalupe-Hidalgo  2 </a:t>
          </a:r>
          <a:r>
            <a:rPr lang="es-ES" dirty="0" err="1" smtClean="0"/>
            <a:t>feb</a:t>
          </a:r>
          <a:r>
            <a:rPr lang="es-ES" dirty="0" smtClean="0"/>
            <a:t> 1848  </a:t>
          </a:r>
        </a:p>
      </dgm:t>
    </dgm:pt>
    <dgm:pt modelId="{7E5A5D81-46B5-4450-AFD7-3F356606D9B5}" type="parTrans" cxnId="{2AAE9A5B-CF67-403A-B20D-BA6DA5369F8D}">
      <dgm:prSet/>
      <dgm:spPr/>
      <dgm:t>
        <a:bodyPr/>
        <a:lstStyle/>
        <a:p>
          <a:endParaRPr lang="es-ES"/>
        </a:p>
      </dgm:t>
    </dgm:pt>
    <dgm:pt modelId="{909F8F82-C7B4-467F-8BA3-1083BB4C641B}" type="sibTrans" cxnId="{2AAE9A5B-CF67-403A-B20D-BA6DA5369F8D}">
      <dgm:prSet/>
      <dgm:spPr/>
      <dgm:t>
        <a:bodyPr/>
        <a:lstStyle/>
        <a:p>
          <a:endParaRPr lang="es-ES"/>
        </a:p>
      </dgm:t>
    </dgm:pt>
    <dgm:pt modelId="{052FA369-E420-46EE-852E-7CD93A53F2FF}">
      <dgm:prSet phldrT="[Texto]" custT="1"/>
      <dgm:spPr/>
      <dgm:t>
        <a:bodyPr/>
        <a:lstStyle/>
        <a:p>
          <a:r>
            <a:rPr lang="es-ES" sz="1400" dirty="0" smtClean="0"/>
            <a:t>José </a:t>
          </a:r>
          <a:r>
            <a:rPr lang="es-ES" sz="1400" dirty="0" err="1" smtClean="0"/>
            <a:t>Couto</a:t>
          </a:r>
          <a:r>
            <a:rPr lang="es-ES" sz="1400" dirty="0" smtClean="0"/>
            <a:t>, Miguel </a:t>
          </a:r>
          <a:r>
            <a:rPr lang="es-ES" sz="1400" dirty="0" err="1" smtClean="0"/>
            <a:t>Atristaín</a:t>
          </a:r>
          <a:r>
            <a:rPr lang="es-ES" sz="1400" dirty="0" smtClean="0"/>
            <a:t>, Luis Cuevas</a:t>
          </a:r>
        </a:p>
        <a:p>
          <a:r>
            <a:rPr lang="es-ES" sz="1400" dirty="0" smtClean="0"/>
            <a:t>Nicholas </a:t>
          </a:r>
          <a:r>
            <a:rPr lang="es-ES" sz="1400" dirty="0" err="1" smtClean="0"/>
            <a:t>Trist</a:t>
          </a:r>
          <a:endParaRPr lang="es-ES" sz="1400" dirty="0" smtClean="0"/>
        </a:p>
        <a:p>
          <a:endParaRPr lang="es-ES" sz="1000" dirty="0"/>
        </a:p>
      </dgm:t>
    </dgm:pt>
    <dgm:pt modelId="{1CFC4F1B-B41F-4A88-8241-98DAC900C1E4}" type="parTrans" cxnId="{A501B7DC-9E60-402E-AF8A-D0DA56524191}">
      <dgm:prSet/>
      <dgm:spPr/>
      <dgm:t>
        <a:bodyPr/>
        <a:lstStyle/>
        <a:p>
          <a:endParaRPr lang="es-ES"/>
        </a:p>
      </dgm:t>
    </dgm:pt>
    <dgm:pt modelId="{60816A08-1FC1-495F-BF3B-584D7AF359DF}" type="sibTrans" cxnId="{A501B7DC-9E60-402E-AF8A-D0DA56524191}">
      <dgm:prSet/>
      <dgm:spPr/>
      <dgm:t>
        <a:bodyPr/>
        <a:lstStyle/>
        <a:p>
          <a:endParaRPr lang="es-ES"/>
        </a:p>
      </dgm:t>
    </dgm:pt>
    <dgm:pt modelId="{C97237AD-8A71-4B9F-B03F-5BDC1F6092D6}">
      <dgm:prSet phldrT="[Texto]"/>
      <dgm:spPr/>
      <dgm:t>
        <a:bodyPr/>
        <a:lstStyle/>
        <a:p>
          <a:r>
            <a:rPr lang="es-ES" dirty="0" smtClean="0"/>
            <a:t>Pérdida de Nuevo México y la Alta California (2.5 millones de km2)</a:t>
          </a:r>
          <a:endParaRPr lang="es-ES" dirty="0"/>
        </a:p>
      </dgm:t>
    </dgm:pt>
    <dgm:pt modelId="{E823A500-87E0-4991-A61F-3B6E7F87DA5F}" type="parTrans" cxnId="{F6429D6E-B74F-4F81-8259-6E90CC5F14F6}">
      <dgm:prSet/>
      <dgm:spPr/>
      <dgm:t>
        <a:bodyPr/>
        <a:lstStyle/>
        <a:p>
          <a:endParaRPr lang="es-ES"/>
        </a:p>
      </dgm:t>
    </dgm:pt>
    <dgm:pt modelId="{86071639-2E19-4698-8F81-AE95B229A648}" type="sibTrans" cxnId="{F6429D6E-B74F-4F81-8259-6E90CC5F14F6}">
      <dgm:prSet/>
      <dgm:spPr/>
      <dgm:t>
        <a:bodyPr/>
        <a:lstStyle/>
        <a:p>
          <a:endParaRPr lang="es-ES"/>
        </a:p>
      </dgm:t>
    </dgm:pt>
    <dgm:pt modelId="{B96D85E2-5E4E-47A1-89DE-C5FBC5966559}">
      <dgm:prSet phldrT="[Texto]"/>
      <dgm:spPr/>
      <dgm:t>
        <a:bodyPr/>
        <a:lstStyle/>
        <a:p>
          <a:r>
            <a:rPr lang="es-ES" dirty="0" smtClean="0"/>
            <a:t>Pérdida de territorios </a:t>
          </a:r>
          <a:endParaRPr lang="es-ES" dirty="0"/>
        </a:p>
      </dgm:t>
    </dgm:pt>
    <dgm:pt modelId="{1873E56A-6403-40B9-B5D0-0E5D46A425E8}" type="parTrans" cxnId="{9FE13715-3940-4A3B-B7FC-5829BAB67DB1}">
      <dgm:prSet/>
      <dgm:spPr/>
      <dgm:t>
        <a:bodyPr/>
        <a:lstStyle/>
        <a:p>
          <a:endParaRPr lang="es-ES"/>
        </a:p>
      </dgm:t>
    </dgm:pt>
    <dgm:pt modelId="{9D97C0E9-52DD-4544-9633-D6935128191F}" type="sibTrans" cxnId="{9FE13715-3940-4A3B-B7FC-5829BAB67DB1}">
      <dgm:prSet/>
      <dgm:spPr/>
      <dgm:t>
        <a:bodyPr/>
        <a:lstStyle/>
        <a:p>
          <a:endParaRPr lang="es-ES"/>
        </a:p>
      </dgm:t>
    </dgm:pt>
    <dgm:pt modelId="{BEC622B5-E782-4A38-8023-1183725D456C}">
      <dgm:prSet phldrT="[Texto]"/>
      <dgm:spPr/>
      <dgm:t>
        <a:bodyPr/>
        <a:lstStyle/>
        <a:p>
          <a:r>
            <a:rPr lang="es-ES" dirty="0" smtClean="0"/>
            <a:t>La pérdida de la guerra contra Estados Unidos</a:t>
          </a:r>
          <a:endParaRPr lang="es-ES" dirty="0"/>
        </a:p>
      </dgm:t>
    </dgm:pt>
    <dgm:pt modelId="{A63E5E66-CF90-4819-AA66-A850A2006475}" type="parTrans" cxnId="{CD7A8CBC-94B3-42FB-9B47-1070E5BF87F7}">
      <dgm:prSet/>
      <dgm:spPr/>
      <dgm:t>
        <a:bodyPr/>
        <a:lstStyle/>
        <a:p>
          <a:endParaRPr lang="es-ES"/>
        </a:p>
      </dgm:t>
    </dgm:pt>
    <dgm:pt modelId="{595261F6-EC25-4939-A0BF-E69BB403E690}" type="sibTrans" cxnId="{CD7A8CBC-94B3-42FB-9B47-1070E5BF87F7}">
      <dgm:prSet/>
      <dgm:spPr/>
      <dgm:t>
        <a:bodyPr/>
        <a:lstStyle/>
        <a:p>
          <a:endParaRPr lang="es-ES"/>
        </a:p>
      </dgm:t>
    </dgm:pt>
    <dgm:pt modelId="{08CA29DC-C8C7-474D-BF6B-301D46055AC6}">
      <dgm:prSet phldrT="[Texto]"/>
      <dgm:spPr/>
      <dgm:t>
        <a:bodyPr/>
        <a:lstStyle/>
        <a:p>
          <a:r>
            <a:rPr lang="es-ES" dirty="0" smtClean="0"/>
            <a:t>Disminución del territorio</a:t>
          </a:r>
        </a:p>
        <a:p>
          <a:r>
            <a:rPr lang="es-ES" dirty="0" smtClean="0"/>
            <a:t>Pérdida de la mitad del territorio</a:t>
          </a:r>
          <a:endParaRPr lang="es-ES" dirty="0"/>
        </a:p>
      </dgm:t>
    </dgm:pt>
    <dgm:pt modelId="{1E3835D0-C787-4F06-BF8C-02CB95DFC599}" type="parTrans" cxnId="{586581B4-AA0D-4A02-A01F-DF2EB789FB5D}">
      <dgm:prSet/>
      <dgm:spPr/>
      <dgm:t>
        <a:bodyPr/>
        <a:lstStyle/>
        <a:p>
          <a:endParaRPr lang="es-ES"/>
        </a:p>
      </dgm:t>
    </dgm:pt>
    <dgm:pt modelId="{41AD183B-DEBF-4469-8401-02BD93ACF567}" type="sibTrans" cxnId="{586581B4-AA0D-4A02-A01F-DF2EB789FB5D}">
      <dgm:prSet/>
      <dgm:spPr/>
      <dgm:t>
        <a:bodyPr/>
        <a:lstStyle/>
        <a:p>
          <a:endParaRPr lang="es-ES"/>
        </a:p>
      </dgm:t>
    </dgm:pt>
    <dgm:pt modelId="{1593F08A-97E4-4963-A593-32D355276A05}">
      <dgm:prSet phldrT="[Texto]"/>
      <dgm:spPr/>
      <dgm:t>
        <a:bodyPr/>
        <a:lstStyle/>
        <a:p>
          <a:r>
            <a:rPr lang="es-ES" dirty="0" smtClean="0"/>
            <a:t>Ambición estadounidense por extender su territorio.</a:t>
          </a:r>
          <a:endParaRPr lang="es-ES" dirty="0"/>
        </a:p>
      </dgm:t>
    </dgm:pt>
    <dgm:pt modelId="{F20289AF-AE3E-4955-8BA9-67C58C52926D}" type="parTrans" cxnId="{8EEDEE90-D220-4A84-8CCB-DD761130FA71}">
      <dgm:prSet/>
      <dgm:spPr/>
      <dgm:t>
        <a:bodyPr/>
        <a:lstStyle/>
        <a:p>
          <a:endParaRPr lang="es-ES"/>
        </a:p>
      </dgm:t>
    </dgm:pt>
    <dgm:pt modelId="{D9F5BBE2-7F96-4D29-9CEE-51A2F9EF6627}" type="sibTrans" cxnId="{8EEDEE90-D220-4A84-8CCB-DD761130FA71}">
      <dgm:prSet/>
      <dgm:spPr/>
      <dgm:t>
        <a:bodyPr/>
        <a:lstStyle/>
        <a:p>
          <a:endParaRPr lang="es-ES"/>
        </a:p>
      </dgm:t>
    </dgm:pt>
    <dgm:pt modelId="{53EA1820-30BD-4A06-A8E6-5222B59775A8}">
      <dgm:prSet phldrT="[Texto]"/>
      <dgm:spPr/>
      <dgm:t>
        <a:bodyPr/>
        <a:lstStyle/>
        <a:p>
          <a:r>
            <a:rPr lang="es-ES" dirty="0" smtClean="0"/>
            <a:t>La pérdida de la guerra contra Estados Unidos</a:t>
          </a:r>
          <a:endParaRPr lang="es-ES" dirty="0"/>
        </a:p>
      </dgm:t>
    </dgm:pt>
    <dgm:pt modelId="{EB1919E0-0553-4862-B130-6D9735C440F7}" type="parTrans" cxnId="{2B87EB03-165F-46EB-A6B5-5B2504469E04}">
      <dgm:prSet/>
      <dgm:spPr/>
      <dgm:t>
        <a:bodyPr/>
        <a:lstStyle/>
        <a:p>
          <a:endParaRPr lang="es-ES"/>
        </a:p>
      </dgm:t>
    </dgm:pt>
    <dgm:pt modelId="{7A9ECE27-B3CC-4F3C-9502-1348FD7228B4}" type="sibTrans" cxnId="{2B87EB03-165F-46EB-A6B5-5B2504469E04}">
      <dgm:prSet/>
      <dgm:spPr/>
      <dgm:t>
        <a:bodyPr/>
        <a:lstStyle/>
        <a:p>
          <a:endParaRPr lang="es-ES"/>
        </a:p>
      </dgm:t>
    </dgm:pt>
    <dgm:pt modelId="{1975D92B-0622-4738-B049-2C67677A4B01}" type="pres">
      <dgm:prSet presAssocID="{EF700972-39AE-4E18-B4EE-67027BDA88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BF00FCF-0C41-4E20-B5F6-CAD75DE8C9B1}" type="pres">
      <dgm:prSet presAssocID="{B96D85E2-5E4E-47A1-89DE-C5FBC5966559}" presName="boxAndChildren" presStyleCnt="0"/>
      <dgm:spPr/>
    </dgm:pt>
    <dgm:pt modelId="{02D5D12B-812D-4D5E-94BA-6FDC7D84BA4D}" type="pres">
      <dgm:prSet presAssocID="{B96D85E2-5E4E-47A1-89DE-C5FBC5966559}" presName="parentTextBox" presStyleLbl="node1" presStyleIdx="0" presStyleCnt="3"/>
      <dgm:spPr/>
      <dgm:t>
        <a:bodyPr/>
        <a:lstStyle/>
        <a:p>
          <a:endParaRPr lang="es-ES"/>
        </a:p>
      </dgm:t>
    </dgm:pt>
    <dgm:pt modelId="{296F9BF8-E37A-42A1-91A1-3D94238F0745}" type="pres">
      <dgm:prSet presAssocID="{B96D85E2-5E4E-47A1-89DE-C5FBC5966559}" presName="entireBox" presStyleLbl="node1" presStyleIdx="0" presStyleCnt="3"/>
      <dgm:spPr/>
      <dgm:t>
        <a:bodyPr/>
        <a:lstStyle/>
        <a:p>
          <a:endParaRPr lang="es-ES"/>
        </a:p>
      </dgm:t>
    </dgm:pt>
    <dgm:pt modelId="{4C80073B-3BE1-4127-98F5-BFB1CB944785}" type="pres">
      <dgm:prSet presAssocID="{B96D85E2-5E4E-47A1-89DE-C5FBC5966559}" presName="descendantBox" presStyleCnt="0"/>
      <dgm:spPr/>
    </dgm:pt>
    <dgm:pt modelId="{E4E7C871-691B-4A21-BDF7-5BE6D6E61AED}" type="pres">
      <dgm:prSet presAssocID="{BEC622B5-E782-4A38-8023-1183725D456C}" presName="childTextBox" presStyleLbl="fgAccFollowNode1" presStyleIdx="0" presStyleCnt="8" custLinFactNeighborX="1147" custLinFactNeighborY="169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2F0E6F-2C73-4B41-8F88-FC82B5A9A12F}" type="pres">
      <dgm:prSet presAssocID="{08CA29DC-C8C7-474D-BF6B-301D46055AC6}" presName="childTextBox" presStyleLbl="fgAccFollowNode1" presStyleIdx="1" presStyleCnt="8" custLinFactNeighborY="45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8656C7-6E55-4514-92AB-43C46563D91B}" type="pres">
      <dgm:prSet presAssocID="{909F8F82-C7B4-467F-8BA3-1083BB4C641B}" presName="sp" presStyleCnt="0"/>
      <dgm:spPr/>
    </dgm:pt>
    <dgm:pt modelId="{43DFC6FA-2992-4D6B-8475-F6CB4255879A}" type="pres">
      <dgm:prSet presAssocID="{FDE33F68-A5E6-43E6-919B-24B8B2399475}" presName="arrowAndChildren" presStyleCnt="0"/>
      <dgm:spPr/>
    </dgm:pt>
    <dgm:pt modelId="{54A760F6-0BC0-4F28-8350-D9E0ED44BE00}" type="pres">
      <dgm:prSet presAssocID="{FDE33F68-A5E6-43E6-919B-24B8B2399475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EB2737CA-E449-4B43-BD37-4260E23BC664}" type="pres">
      <dgm:prSet presAssocID="{FDE33F68-A5E6-43E6-919B-24B8B2399475}" presName="arrow" presStyleLbl="node1" presStyleIdx="1" presStyleCnt="3"/>
      <dgm:spPr/>
      <dgm:t>
        <a:bodyPr/>
        <a:lstStyle/>
        <a:p>
          <a:endParaRPr lang="es-ES"/>
        </a:p>
      </dgm:t>
    </dgm:pt>
    <dgm:pt modelId="{3B9F6265-CAD0-4024-9312-091E8519ED89}" type="pres">
      <dgm:prSet presAssocID="{FDE33F68-A5E6-43E6-919B-24B8B2399475}" presName="descendantArrow" presStyleCnt="0"/>
      <dgm:spPr/>
    </dgm:pt>
    <dgm:pt modelId="{9648BC3B-EE9D-457E-9F40-1CF2718506C9}" type="pres">
      <dgm:prSet presAssocID="{052FA369-E420-46EE-852E-7CD93A53F2FF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7E884A-28F6-4B89-AFD5-FDDABF7F7235}" type="pres">
      <dgm:prSet presAssocID="{53EA1820-30BD-4A06-A8E6-5222B59775A8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008D43-CE49-42AB-A599-670D80FB911D}" type="pres">
      <dgm:prSet presAssocID="{C97237AD-8A71-4B9F-B03F-5BDC1F6092D6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BA7C63-9A3F-4DC6-BCA6-E8D295EF29DA}" type="pres">
      <dgm:prSet presAssocID="{0A242317-B868-4C3E-B555-1662C1C8DCBA}" presName="sp" presStyleCnt="0"/>
      <dgm:spPr/>
    </dgm:pt>
    <dgm:pt modelId="{88E4B748-2817-439C-B2EB-B5FC0FF9E112}" type="pres">
      <dgm:prSet presAssocID="{E491ABB2-554E-4F6E-BA0D-76ADB390B1F1}" presName="arrowAndChildren" presStyleCnt="0"/>
      <dgm:spPr/>
    </dgm:pt>
    <dgm:pt modelId="{77783D06-AC37-4EF7-9DFE-3D5BF798A6A0}" type="pres">
      <dgm:prSet presAssocID="{E491ABB2-554E-4F6E-BA0D-76ADB390B1F1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65E68714-1C5F-468B-9A17-3E8462856521}" type="pres">
      <dgm:prSet presAssocID="{E491ABB2-554E-4F6E-BA0D-76ADB390B1F1}" presName="arrow" presStyleLbl="node1" presStyleIdx="2" presStyleCnt="3"/>
      <dgm:spPr/>
      <dgm:t>
        <a:bodyPr/>
        <a:lstStyle/>
        <a:p>
          <a:endParaRPr lang="es-ES"/>
        </a:p>
      </dgm:t>
    </dgm:pt>
    <dgm:pt modelId="{2C56D940-94BD-4A82-BEA0-D19D4D454B9F}" type="pres">
      <dgm:prSet presAssocID="{E491ABB2-554E-4F6E-BA0D-76ADB390B1F1}" presName="descendantArrow" presStyleCnt="0"/>
      <dgm:spPr/>
    </dgm:pt>
    <dgm:pt modelId="{A5ADB0C3-7C1F-41B4-90D5-367CFC822DE4}" type="pres">
      <dgm:prSet presAssocID="{5ACEBA19-0A08-46E9-9F3E-81E23DE9EB01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F531B2-EAFD-497D-A48E-D63B0BB36831}" type="pres">
      <dgm:prSet presAssocID="{1593F08A-97E4-4963-A593-32D355276A05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3B5711-8FD5-4D7C-A4E6-B714F21430C6}" type="pres">
      <dgm:prSet presAssocID="{0EA63D0E-D21B-4F25-981D-7B29507ED39E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8F13A7-F1D4-4270-8DE2-7A6309BA8D2C}" srcId="{E491ABB2-554E-4F6E-BA0D-76ADB390B1F1}" destId="{5ACEBA19-0A08-46E9-9F3E-81E23DE9EB01}" srcOrd="0" destOrd="0" parTransId="{72D9FDA9-F423-45A6-A198-515A5B4A0C0A}" sibTransId="{E93E053C-A0E0-4A73-B0C1-55388490F422}"/>
    <dgm:cxn modelId="{A6710A03-200B-4662-911F-21C15A9AD9A9}" type="presOf" srcId="{C97237AD-8A71-4B9F-B03F-5BDC1F6092D6}" destId="{27008D43-CE49-42AB-A599-670D80FB911D}" srcOrd="0" destOrd="0" presId="urn:microsoft.com/office/officeart/2005/8/layout/process4"/>
    <dgm:cxn modelId="{80315792-9E85-410D-8CA3-A793957904CD}" type="presOf" srcId="{E491ABB2-554E-4F6E-BA0D-76ADB390B1F1}" destId="{65E68714-1C5F-468B-9A17-3E8462856521}" srcOrd="1" destOrd="0" presId="urn:microsoft.com/office/officeart/2005/8/layout/process4"/>
    <dgm:cxn modelId="{8EEDEE90-D220-4A84-8CCB-DD761130FA71}" srcId="{E491ABB2-554E-4F6E-BA0D-76ADB390B1F1}" destId="{1593F08A-97E4-4963-A593-32D355276A05}" srcOrd="1" destOrd="0" parTransId="{F20289AF-AE3E-4955-8BA9-67C58C52926D}" sibTransId="{D9F5BBE2-7F96-4D29-9CEE-51A2F9EF6627}"/>
    <dgm:cxn modelId="{DDFB72A0-A868-4021-BD7D-22C3ECD37181}" type="presOf" srcId="{0EA63D0E-D21B-4F25-981D-7B29507ED39E}" destId="{753B5711-8FD5-4D7C-A4E6-B714F21430C6}" srcOrd="0" destOrd="0" presId="urn:microsoft.com/office/officeart/2005/8/layout/process4"/>
    <dgm:cxn modelId="{95E1D930-0DF9-4A5D-8FCA-C02774CC61E8}" srcId="{E491ABB2-554E-4F6E-BA0D-76ADB390B1F1}" destId="{0EA63D0E-D21B-4F25-981D-7B29507ED39E}" srcOrd="2" destOrd="0" parTransId="{C61E210E-6FD7-4896-811C-32046ECCD87A}" sibTransId="{7563DD3F-4A2C-4C2A-92EB-3E0A97C43002}"/>
    <dgm:cxn modelId="{AF1DDCBD-A053-4D12-9B4D-424ED7EA2329}" type="presOf" srcId="{EF700972-39AE-4E18-B4EE-67027BDA88F8}" destId="{1975D92B-0622-4738-B049-2C67677A4B01}" srcOrd="0" destOrd="0" presId="urn:microsoft.com/office/officeart/2005/8/layout/process4"/>
    <dgm:cxn modelId="{1D4998D2-5395-4D49-A7B5-2E7C7FAACD81}" type="presOf" srcId="{FDE33F68-A5E6-43E6-919B-24B8B2399475}" destId="{EB2737CA-E449-4B43-BD37-4260E23BC664}" srcOrd="1" destOrd="0" presId="urn:microsoft.com/office/officeart/2005/8/layout/process4"/>
    <dgm:cxn modelId="{2EA42646-65B1-4867-A17B-2A38199A8E98}" type="presOf" srcId="{1593F08A-97E4-4963-A593-32D355276A05}" destId="{83F531B2-EAFD-497D-A48E-D63B0BB36831}" srcOrd="0" destOrd="0" presId="urn:microsoft.com/office/officeart/2005/8/layout/process4"/>
    <dgm:cxn modelId="{20687435-33DD-4966-8556-40DAC3968DFE}" type="presOf" srcId="{FDE33F68-A5E6-43E6-919B-24B8B2399475}" destId="{54A760F6-0BC0-4F28-8350-D9E0ED44BE00}" srcOrd="0" destOrd="0" presId="urn:microsoft.com/office/officeart/2005/8/layout/process4"/>
    <dgm:cxn modelId="{2BC490F5-DF36-4BDA-AD8A-77BD0799B48E}" type="presOf" srcId="{08CA29DC-C8C7-474D-BF6B-301D46055AC6}" destId="{052F0E6F-2C73-4B41-8F88-FC82B5A9A12F}" srcOrd="0" destOrd="0" presId="urn:microsoft.com/office/officeart/2005/8/layout/process4"/>
    <dgm:cxn modelId="{231D2A64-7BC9-47B2-A588-8871AC6AF829}" type="presOf" srcId="{052FA369-E420-46EE-852E-7CD93A53F2FF}" destId="{9648BC3B-EE9D-457E-9F40-1CF2718506C9}" srcOrd="0" destOrd="0" presId="urn:microsoft.com/office/officeart/2005/8/layout/process4"/>
    <dgm:cxn modelId="{2AAE9A5B-CF67-403A-B20D-BA6DA5369F8D}" srcId="{EF700972-39AE-4E18-B4EE-67027BDA88F8}" destId="{FDE33F68-A5E6-43E6-919B-24B8B2399475}" srcOrd="1" destOrd="0" parTransId="{7E5A5D81-46B5-4450-AFD7-3F356606D9B5}" sibTransId="{909F8F82-C7B4-467F-8BA3-1083BB4C641B}"/>
    <dgm:cxn modelId="{CD7A8CBC-94B3-42FB-9B47-1070E5BF87F7}" srcId="{B96D85E2-5E4E-47A1-89DE-C5FBC5966559}" destId="{BEC622B5-E782-4A38-8023-1183725D456C}" srcOrd="0" destOrd="0" parTransId="{A63E5E66-CF90-4819-AA66-A850A2006475}" sibTransId="{595261F6-EC25-4939-A0BF-E69BB403E690}"/>
    <dgm:cxn modelId="{A501B7DC-9E60-402E-AF8A-D0DA56524191}" srcId="{FDE33F68-A5E6-43E6-919B-24B8B2399475}" destId="{052FA369-E420-46EE-852E-7CD93A53F2FF}" srcOrd="0" destOrd="0" parTransId="{1CFC4F1B-B41F-4A88-8241-98DAC900C1E4}" sibTransId="{60816A08-1FC1-495F-BF3B-584D7AF359DF}"/>
    <dgm:cxn modelId="{73AAC834-1B1C-402E-89D0-A64056080B0F}" type="presOf" srcId="{B96D85E2-5E4E-47A1-89DE-C5FBC5966559}" destId="{296F9BF8-E37A-42A1-91A1-3D94238F0745}" srcOrd="1" destOrd="0" presId="urn:microsoft.com/office/officeart/2005/8/layout/process4"/>
    <dgm:cxn modelId="{87D6C01A-4152-4C63-8679-08BDF4EA83E5}" srcId="{EF700972-39AE-4E18-B4EE-67027BDA88F8}" destId="{E491ABB2-554E-4F6E-BA0D-76ADB390B1F1}" srcOrd="0" destOrd="0" parTransId="{24BB50D8-85B6-4B1E-BBCF-4330F7504A61}" sibTransId="{0A242317-B868-4C3E-B555-1662C1C8DCBA}"/>
    <dgm:cxn modelId="{2B87EB03-165F-46EB-A6B5-5B2504469E04}" srcId="{FDE33F68-A5E6-43E6-919B-24B8B2399475}" destId="{53EA1820-30BD-4A06-A8E6-5222B59775A8}" srcOrd="1" destOrd="0" parTransId="{EB1919E0-0553-4862-B130-6D9735C440F7}" sibTransId="{7A9ECE27-B3CC-4F3C-9502-1348FD7228B4}"/>
    <dgm:cxn modelId="{F6429D6E-B74F-4F81-8259-6E90CC5F14F6}" srcId="{FDE33F68-A5E6-43E6-919B-24B8B2399475}" destId="{C97237AD-8A71-4B9F-B03F-5BDC1F6092D6}" srcOrd="2" destOrd="0" parTransId="{E823A500-87E0-4991-A61F-3B6E7F87DA5F}" sibTransId="{86071639-2E19-4698-8F81-AE95B229A648}"/>
    <dgm:cxn modelId="{AD55DD64-605C-4E94-B100-0ED2C3A26169}" type="presOf" srcId="{53EA1820-30BD-4A06-A8E6-5222B59775A8}" destId="{487E884A-28F6-4B89-AFD5-FDDABF7F7235}" srcOrd="0" destOrd="0" presId="urn:microsoft.com/office/officeart/2005/8/layout/process4"/>
    <dgm:cxn modelId="{2E36558B-6FAC-4833-84E7-9F46E9A35105}" type="presOf" srcId="{BEC622B5-E782-4A38-8023-1183725D456C}" destId="{E4E7C871-691B-4A21-BDF7-5BE6D6E61AED}" srcOrd="0" destOrd="0" presId="urn:microsoft.com/office/officeart/2005/8/layout/process4"/>
    <dgm:cxn modelId="{CB8A8FF3-382C-4AA3-9370-9F3B4705D291}" type="presOf" srcId="{E491ABB2-554E-4F6E-BA0D-76ADB390B1F1}" destId="{77783D06-AC37-4EF7-9DFE-3D5BF798A6A0}" srcOrd="0" destOrd="0" presId="urn:microsoft.com/office/officeart/2005/8/layout/process4"/>
    <dgm:cxn modelId="{56D5DC76-FEF1-4741-8E86-3F36DDD21EDD}" type="presOf" srcId="{5ACEBA19-0A08-46E9-9F3E-81E23DE9EB01}" destId="{A5ADB0C3-7C1F-41B4-90D5-367CFC822DE4}" srcOrd="0" destOrd="0" presId="urn:microsoft.com/office/officeart/2005/8/layout/process4"/>
    <dgm:cxn modelId="{6198B80E-1A6E-4D66-B3C9-F0783BAD95CE}" type="presOf" srcId="{B96D85E2-5E4E-47A1-89DE-C5FBC5966559}" destId="{02D5D12B-812D-4D5E-94BA-6FDC7D84BA4D}" srcOrd="0" destOrd="0" presId="urn:microsoft.com/office/officeart/2005/8/layout/process4"/>
    <dgm:cxn modelId="{586581B4-AA0D-4A02-A01F-DF2EB789FB5D}" srcId="{B96D85E2-5E4E-47A1-89DE-C5FBC5966559}" destId="{08CA29DC-C8C7-474D-BF6B-301D46055AC6}" srcOrd="1" destOrd="0" parTransId="{1E3835D0-C787-4F06-BF8C-02CB95DFC599}" sibTransId="{41AD183B-DEBF-4469-8401-02BD93ACF567}"/>
    <dgm:cxn modelId="{9FE13715-3940-4A3B-B7FC-5829BAB67DB1}" srcId="{EF700972-39AE-4E18-B4EE-67027BDA88F8}" destId="{B96D85E2-5E4E-47A1-89DE-C5FBC5966559}" srcOrd="2" destOrd="0" parTransId="{1873E56A-6403-40B9-B5D0-0E5D46A425E8}" sibTransId="{9D97C0E9-52DD-4544-9633-D6935128191F}"/>
    <dgm:cxn modelId="{95F7EEBB-A085-4B2B-A69F-9DF4DD936F5E}" type="presParOf" srcId="{1975D92B-0622-4738-B049-2C67677A4B01}" destId="{0BF00FCF-0C41-4E20-B5F6-CAD75DE8C9B1}" srcOrd="0" destOrd="0" presId="urn:microsoft.com/office/officeart/2005/8/layout/process4"/>
    <dgm:cxn modelId="{FF46F1B2-BEE7-481A-A6A4-DDE0D6AF657A}" type="presParOf" srcId="{0BF00FCF-0C41-4E20-B5F6-CAD75DE8C9B1}" destId="{02D5D12B-812D-4D5E-94BA-6FDC7D84BA4D}" srcOrd="0" destOrd="0" presId="urn:microsoft.com/office/officeart/2005/8/layout/process4"/>
    <dgm:cxn modelId="{643FEDBB-2CE7-489F-BFF7-BD6C3347B522}" type="presParOf" srcId="{0BF00FCF-0C41-4E20-B5F6-CAD75DE8C9B1}" destId="{296F9BF8-E37A-42A1-91A1-3D94238F0745}" srcOrd="1" destOrd="0" presId="urn:microsoft.com/office/officeart/2005/8/layout/process4"/>
    <dgm:cxn modelId="{F6C58236-6825-4F17-85E7-793993B2B491}" type="presParOf" srcId="{0BF00FCF-0C41-4E20-B5F6-CAD75DE8C9B1}" destId="{4C80073B-3BE1-4127-98F5-BFB1CB944785}" srcOrd="2" destOrd="0" presId="urn:microsoft.com/office/officeart/2005/8/layout/process4"/>
    <dgm:cxn modelId="{C14FC236-2D47-44BC-BABD-012749F0815A}" type="presParOf" srcId="{4C80073B-3BE1-4127-98F5-BFB1CB944785}" destId="{E4E7C871-691B-4A21-BDF7-5BE6D6E61AED}" srcOrd="0" destOrd="0" presId="urn:microsoft.com/office/officeart/2005/8/layout/process4"/>
    <dgm:cxn modelId="{33FDA66A-BB24-4D23-B8CD-7F672CF25DC1}" type="presParOf" srcId="{4C80073B-3BE1-4127-98F5-BFB1CB944785}" destId="{052F0E6F-2C73-4B41-8F88-FC82B5A9A12F}" srcOrd="1" destOrd="0" presId="urn:microsoft.com/office/officeart/2005/8/layout/process4"/>
    <dgm:cxn modelId="{6F93B528-9A42-415E-A955-3D9896027AF2}" type="presParOf" srcId="{1975D92B-0622-4738-B049-2C67677A4B01}" destId="{5F8656C7-6E55-4514-92AB-43C46563D91B}" srcOrd="1" destOrd="0" presId="urn:microsoft.com/office/officeart/2005/8/layout/process4"/>
    <dgm:cxn modelId="{E7F50B81-D93A-4E3C-A19D-AFA24983F882}" type="presParOf" srcId="{1975D92B-0622-4738-B049-2C67677A4B01}" destId="{43DFC6FA-2992-4D6B-8475-F6CB4255879A}" srcOrd="2" destOrd="0" presId="urn:microsoft.com/office/officeart/2005/8/layout/process4"/>
    <dgm:cxn modelId="{F0013645-E3E1-4278-9C8F-16C0DDF7943F}" type="presParOf" srcId="{43DFC6FA-2992-4D6B-8475-F6CB4255879A}" destId="{54A760F6-0BC0-4F28-8350-D9E0ED44BE00}" srcOrd="0" destOrd="0" presId="urn:microsoft.com/office/officeart/2005/8/layout/process4"/>
    <dgm:cxn modelId="{F916A05E-1BBB-4B6A-B585-71A63E682C10}" type="presParOf" srcId="{43DFC6FA-2992-4D6B-8475-F6CB4255879A}" destId="{EB2737CA-E449-4B43-BD37-4260E23BC664}" srcOrd="1" destOrd="0" presId="urn:microsoft.com/office/officeart/2005/8/layout/process4"/>
    <dgm:cxn modelId="{F160203F-1170-4A60-B102-831F9093F760}" type="presParOf" srcId="{43DFC6FA-2992-4D6B-8475-F6CB4255879A}" destId="{3B9F6265-CAD0-4024-9312-091E8519ED89}" srcOrd="2" destOrd="0" presId="urn:microsoft.com/office/officeart/2005/8/layout/process4"/>
    <dgm:cxn modelId="{E7A5BFB3-6163-43E0-9E7F-7CF58C61FB07}" type="presParOf" srcId="{3B9F6265-CAD0-4024-9312-091E8519ED89}" destId="{9648BC3B-EE9D-457E-9F40-1CF2718506C9}" srcOrd="0" destOrd="0" presId="urn:microsoft.com/office/officeart/2005/8/layout/process4"/>
    <dgm:cxn modelId="{93366E03-69BD-4942-8A88-2DDCE75F2D18}" type="presParOf" srcId="{3B9F6265-CAD0-4024-9312-091E8519ED89}" destId="{487E884A-28F6-4B89-AFD5-FDDABF7F7235}" srcOrd="1" destOrd="0" presId="urn:microsoft.com/office/officeart/2005/8/layout/process4"/>
    <dgm:cxn modelId="{D71DB259-058C-4C23-94D2-38FB28520608}" type="presParOf" srcId="{3B9F6265-CAD0-4024-9312-091E8519ED89}" destId="{27008D43-CE49-42AB-A599-670D80FB911D}" srcOrd="2" destOrd="0" presId="urn:microsoft.com/office/officeart/2005/8/layout/process4"/>
    <dgm:cxn modelId="{B9E21859-C1BB-49C4-92ED-7F3D4CD36C8E}" type="presParOf" srcId="{1975D92B-0622-4738-B049-2C67677A4B01}" destId="{48BA7C63-9A3F-4DC6-BCA6-E8D295EF29DA}" srcOrd="3" destOrd="0" presId="urn:microsoft.com/office/officeart/2005/8/layout/process4"/>
    <dgm:cxn modelId="{27E225E1-0814-4721-95B1-8652D42265AC}" type="presParOf" srcId="{1975D92B-0622-4738-B049-2C67677A4B01}" destId="{88E4B748-2817-439C-B2EB-B5FC0FF9E112}" srcOrd="4" destOrd="0" presId="urn:microsoft.com/office/officeart/2005/8/layout/process4"/>
    <dgm:cxn modelId="{8B75D87A-BEC1-4247-8E12-9D7C0D1A6754}" type="presParOf" srcId="{88E4B748-2817-439C-B2EB-B5FC0FF9E112}" destId="{77783D06-AC37-4EF7-9DFE-3D5BF798A6A0}" srcOrd="0" destOrd="0" presId="urn:microsoft.com/office/officeart/2005/8/layout/process4"/>
    <dgm:cxn modelId="{1484559C-93E4-442B-A085-134BD1B3D6B4}" type="presParOf" srcId="{88E4B748-2817-439C-B2EB-B5FC0FF9E112}" destId="{65E68714-1C5F-468B-9A17-3E8462856521}" srcOrd="1" destOrd="0" presId="urn:microsoft.com/office/officeart/2005/8/layout/process4"/>
    <dgm:cxn modelId="{68F81802-0CB7-4EC1-BD32-DA6A69E52F0E}" type="presParOf" srcId="{88E4B748-2817-439C-B2EB-B5FC0FF9E112}" destId="{2C56D940-94BD-4A82-BEA0-D19D4D454B9F}" srcOrd="2" destOrd="0" presId="urn:microsoft.com/office/officeart/2005/8/layout/process4"/>
    <dgm:cxn modelId="{DAAEE8A4-3A29-4D6A-BB8C-D8D93063BA48}" type="presParOf" srcId="{2C56D940-94BD-4A82-BEA0-D19D4D454B9F}" destId="{A5ADB0C3-7C1F-41B4-90D5-367CFC822DE4}" srcOrd="0" destOrd="0" presId="urn:microsoft.com/office/officeart/2005/8/layout/process4"/>
    <dgm:cxn modelId="{B60C9897-D7FD-4430-8296-E38E1F6B33BF}" type="presParOf" srcId="{2C56D940-94BD-4A82-BEA0-D19D4D454B9F}" destId="{83F531B2-EAFD-497D-A48E-D63B0BB36831}" srcOrd="1" destOrd="0" presId="urn:microsoft.com/office/officeart/2005/8/layout/process4"/>
    <dgm:cxn modelId="{11D3A77E-C1C8-4877-BB0F-E1D5698768F5}" type="presParOf" srcId="{2C56D940-94BD-4A82-BEA0-D19D4D454B9F}" destId="{753B5711-8FD5-4D7C-A4E6-B714F21430C6}" srcOrd="2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4C7329-5786-454D-878B-5FB578F9B4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E88D0B-37FC-4BA3-964E-C254FF54E530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Guerra </a:t>
          </a:r>
        </a:p>
        <a:p>
          <a:r>
            <a:rPr lang="es-ES" sz="2400" dirty="0" smtClean="0">
              <a:solidFill>
                <a:schemeClr val="tx1"/>
              </a:solidFill>
            </a:rPr>
            <a:t>de </a:t>
          </a:r>
        </a:p>
        <a:p>
          <a:r>
            <a:rPr lang="es-ES" sz="2400" dirty="0" smtClean="0">
              <a:solidFill>
                <a:schemeClr val="tx1"/>
              </a:solidFill>
            </a:rPr>
            <a:t>castas</a:t>
          </a:r>
        </a:p>
        <a:p>
          <a:r>
            <a:rPr lang="es-ES" sz="2400" dirty="0" smtClean="0">
              <a:solidFill>
                <a:schemeClr val="tx1"/>
              </a:solidFill>
            </a:rPr>
            <a:t>1847-1850</a:t>
          </a:r>
          <a:endParaRPr lang="es-ES" sz="2400" dirty="0">
            <a:solidFill>
              <a:schemeClr val="tx1"/>
            </a:solidFill>
          </a:endParaRPr>
        </a:p>
      </dgm:t>
    </dgm:pt>
    <dgm:pt modelId="{413B841B-0301-47E2-85F7-556F5742C3A4}" type="parTrans" cxnId="{809F78E6-1ABA-41F7-9881-F0DA1FB3838F}">
      <dgm:prSet/>
      <dgm:spPr/>
      <dgm:t>
        <a:bodyPr/>
        <a:lstStyle/>
        <a:p>
          <a:endParaRPr lang="es-ES"/>
        </a:p>
      </dgm:t>
    </dgm:pt>
    <dgm:pt modelId="{9A176C06-D295-4DEE-AF63-42B64BEA5572}" type="sibTrans" cxnId="{809F78E6-1ABA-41F7-9881-F0DA1FB3838F}">
      <dgm:prSet/>
      <dgm:spPr/>
      <dgm:t>
        <a:bodyPr/>
        <a:lstStyle/>
        <a:p>
          <a:endParaRPr lang="es-ES"/>
        </a:p>
      </dgm:t>
    </dgm:pt>
    <dgm:pt modelId="{6B7A4213-FA96-48C5-8C61-6BBF747E2169}">
      <dgm:prSet phldrT="[Texto]" custT="1"/>
      <dgm:spPr/>
      <dgm:t>
        <a:bodyPr/>
        <a:lstStyle/>
        <a:p>
          <a:r>
            <a:rPr lang="es-ES" sz="1800" dirty="0" smtClean="0"/>
            <a:t>Condiciones infrahumanas de vida, miseria y desigualdad social en que se encontraba la población.</a:t>
          </a:r>
          <a:endParaRPr lang="es-ES" sz="1800" dirty="0"/>
        </a:p>
      </dgm:t>
    </dgm:pt>
    <dgm:pt modelId="{4CF5937E-37F0-4EB8-BAE5-E0E0996CD342}" type="parTrans" cxnId="{B4BFB71E-ACD7-462C-9B7A-E9E9A7181415}">
      <dgm:prSet/>
      <dgm:spPr/>
      <dgm:t>
        <a:bodyPr/>
        <a:lstStyle/>
        <a:p>
          <a:endParaRPr lang="es-ES"/>
        </a:p>
      </dgm:t>
    </dgm:pt>
    <dgm:pt modelId="{D7B29EB6-1A22-4A23-9AC0-54A6F1568384}" type="sibTrans" cxnId="{B4BFB71E-ACD7-462C-9B7A-E9E9A7181415}">
      <dgm:prSet/>
      <dgm:spPr/>
      <dgm:t>
        <a:bodyPr/>
        <a:lstStyle/>
        <a:p>
          <a:endParaRPr lang="es-ES"/>
        </a:p>
      </dgm:t>
    </dgm:pt>
    <dgm:pt modelId="{712EFFFC-BBBA-4539-B784-BC594D393043}">
      <dgm:prSet phldrT="[Texto]" custT="1"/>
      <dgm:spPr/>
      <dgm:t>
        <a:bodyPr/>
        <a:lstStyle/>
        <a:p>
          <a:r>
            <a:rPr lang="es-ES" sz="1800" dirty="0" smtClean="0"/>
            <a:t>Guerrilla permanente por varios años, numerosas muertes de indígenas y blancos, ocupación del ejército hasta 1901</a:t>
          </a:r>
          <a:endParaRPr lang="es-ES" sz="1800" dirty="0"/>
        </a:p>
      </dgm:t>
    </dgm:pt>
    <dgm:pt modelId="{BB8BE4E5-FD9F-4626-AA64-E09C7EF46A05}" type="parTrans" cxnId="{A7E57D8C-8611-4FD3-8221-5591E595B337}">
      <dgm:prSet/>
      <dgm:spPr/>
      <dgm:t>
        <a:bodyPr/>
        <a:lstStyle/>
        <a:p>
          <a:endParaRPr lang="es-ES"/>
        </a:p>
      </dgm:t>
    </dgm:pt>
    <dgm:pt modelId="{C02BABFF-2BDD-432B-8BA0-48559C2EF005}" type="sibTrans" cxnId="{A7E57D8C-8611-4FD3-8221-5591E595B337}">
      <dgm:prSet/>
      <dgm:spPr/>
      <dgm:t>
        <a:bodyPr/>
        <a:lstStyle/>
        <a:p>
          <a:endParaRPr lang="es-ES"/>
        </a:p>
      </dgm:t>
    </dgm:pt>
    <dgm:pt modelId="{10FB43DE-7BB1-48EB-A09C-3CD8A0B72E76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Dictadura </a:t>
          </a:r>
        </a:p>
        <a:p>
          <a:r>
            <a:rPr lang="es-ES" sz="2000" dirty="0" smtClean="0">
              <a:solidFill>
                <a:schemeClr val="tx1"/>
              </a:solidFill>
            </a:rPr>
            <a:t>de Santa Anna </a:t>
          </a:r>
        </a:p>
        <a:p>
          <a:r>
            <a:rPr lang="es-ES" sz="2000" dirty="0" smtClean="0">
              <a:solidFill>
                <a:schemeClr val="tx1"/>
              </a:solidFill>
            </a:rPr>
            <a:t>1853</a:t>
          </a:r>
          <a:endParaRPr lang="es-ES" sz="2000" dirty="0">
            <a:solidFill>
              <a:schemeClr val="tx1"/>
            </a:solidFill>
          </a:endParaRPr>
        </a:p>
      </dgm:t>
    </dgm:pt>
    <dgm:pt modelId="{B5FD0ED6-8CE7-432B-8113-B9F02EABCB85}" type="parTrans" cxnId="{63BFFC7B-E81A-4B03-BD16-6126423D3EE3}">
      <dgm:prSet/>
      <dgm:spPr/>
      <dgm:t>
        <a:bodyPr/>
        <a:lstStyle/>
        <a:p>
          <a:endParaRPr lang="es-ES"/>
        </a:p>
      </dgm:t>
    </dgm:pt>
    <dgm:pt modelId="{CB8CE3C9-B9F7-4E32-A9A2-A8909C946E14}" type="sibTrans" cxnId="{63BFFC7B-E81A-4B03-BD16-6126423D3EE3}">
      <dgm:prSet/>
      <dgm:spPr/>
      <dgm:t>
        <a:bodyPr/>
        <a:lstStyle/>
        <a:p>
          <a:endParaRPr lang="es-ES"/>
        </a:p>
      </dgm:t>
    </dgm:pt>
    <dgm:pt modelId="{CA76C594-DE98-46EF-9E95-EAD730465D22}">
      <dgm:prSet phldrT="[Texto]" custT="1"/>
      <dgm:spPr/>
      <dgm:t>
        <a:bodyPr/>
        <a:lstStyle/>
        <a:p>
          <a:r>
            <a:rPr lang="es-ES" sz="1800" dirty="0" smtClean="0"/>
            <a:t>Grupo de conservadores, militares y comerciantes rechazan el gobierno de Mariano Arista. </a:t>
          </a:r>
          <a:endParaRPr lang="es-ES" sz="1800" dirty="0"/>
        </a:p>
      </dgm:t>
    </dgm:pt>
    <dgm:pt modelId="{4B47F844-AF0B-452D-9180-AC8FD40E3C85}" type="parTrans" cxnId="{9D0E50C1-643A-4807-B87F-4F3201ECD2BD}">
      <dgm:prSet/>
      <dgm:spPr/>
      <dgm:t>
        <a:bodyPr/>
        <a:lstStyle/>
        <a:p>
          <a:endParaRPr lang="es-ES"/>
        </a:p>
      </dgm:t>
    </dgm:pt>
    <dgm:pt modelId="{1A934DD3-BA2D-4E6D-93FD-039288AAB6EC}" type="sibTrans" cxnId="{9D0E50C1-643A-4807-B87F-4F3201ECD2BD}">
      <dgm:prSet/>
      <dgm:spPr/>
      <dgm:t>
        <a:bodyPr/>
        <a:lstStyle/>
        <a:p>
          <a:endParaRPr lang="es-ES"/>
        </a:p>
      </dgm:t>
    </dgm:pt>
    <dgm:pt modelId="{5B119FF3-3857-42C0-B4FD-992F1491B9C9}">
      <dgm:prSet phldrT="[Texto]" custT="1"/>
      <dgm:spPr/>
      <dgm:t>
        <a:bodyPr/>
        <a:lstStyle/>
        <a:p>
          <a:r>
            <a:rPr lang="es-ES" sz="1800" dirty="0" smtClean="0"/>
            <a:t>Presidencia con poderes absolutos.</a:t>
          </a:r>
          <a:endParaRPr lang="es-ES" sz="1800" dirty="0"/>
        </a:p>
      </dgm:t>
    </dgm:pt>
    <dgm:pt modelId="{6BBF6448-BCDA-478B-9EEF-08579E8FFE0E}" type="parTrans" cxnId="{2391344E-19F0-4F28-B00A-0EDD8AD564D6}">
      <dgm:prSet/>
      <dgm:spPr/>
      <dgm:t>
        <a:bodyPr/>
        <a:lstStyle/>
        <a:p>
          <a:endParaRPr lang="es-ES"/>
        </a:p>
      </dgm:t>
    </dgm:pt>
    <dgm:pt modelId="{5347B808-6787-4082-B2E9-46D195661F48}" type="sibTrans" cxnId="{2391344E-19F0-4F28-B00A-0EDD8AD564D6}">
      <dgm:prSet/>
      <dgm:spPr/>
      <dgm:t>
        <a:bodyPr/>
        <a:lstStyle/>
        <a:p>
          <a:endParaRPr lang="es-ES"/>
        </a:p>
      </dgm:t>
    </dgm:pt>
    <dgm:pt modelId="{EF23B056-268F-4CA2-A24B-E74E11A57B48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Pérdida de la Mesilla</a:t>
          </a:r>
        </a:p>
      </dgm:t>
    </dgm:pt>
    <dgm:pt modelId="{84D7A8E2-34DD-4147-8923-C2F7092AA012}" type="parTrans" cxnId="{231042D1-FBE8-4944-B368-4F605A531F18}">
      <dgm:prSet/>
      <dgm:spPr/>
      <dgm:t>
        <a:bodyPr/>
        <a:lstStyle/>
        <a:p>
          <a:endParaRPr lang="es-ES"/>
        </a:p>
      </dgm:t>
    </dgm:pt>
    <dgm:pt modelId="{F39EC8A0-D132-4871-B3D8-95C5BF446E9A}" type="sibTrans" cxnId="{231042D1-FBE8-4944-B368-4F605A531F18}">
      <dgm:prSet/>
      <dgm:spPr/>
      <dgm:t>
        <a:bodyPr/>
        <a:lstStyle/>
        <a:p>
          <a:endParaRPr lang="es-ES"/>
        </a:p>
      </dgm:t>
    </dgm:pt>
    <dgm:pt modelId="{40F6E0E9-0DC9-471D-921D-474300C863F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>
              <a:solidFill>
                <a:schemeClr val="tx1"/>
              </a:solidFill>
            </a:rPr>
            <a:t>30 de diciembre 1853</a:t>
          </a:r>
          <a:endParaRPr lang="es-ES" sz="1800" dirty="0"/>
        </a:p>
      </dgm:t>
    </dgm:pt>
    <dgm:pt modelId="{788CF4C1-E5E6-47E6-B3C5-BE35F2A729D5}" type="parTrans" cxnId="{DBC897F1-EE96-4F15-A408-211A2972DD66}">
      <dgm:prSet/>
      <dgm:spPr/>
      <dgm:t>
        <a:bodyPr/>
        <a:lstStyle/>
        <a:p>
          <a:endParaRPr lang="es-ES"/>
        </a:p>
      </dgm:t>
    </dgm:pt>
    <dgm:pt modelId="{8F23FEBB-7A4B-4929-8034-B0021CD93529}" type="sibTrans" cxnId="{DBC897F1-EE96-4F15-A408-211A2972DD66}">
      <dgm:prSet/>
      <dgm:spPr/>
      <dgm:t>
        <a:bodyPr/>
        <a:lstStyle/>
        <a:p>
          <a:endParaRPr lang="es-ES"/>
        </a:p>
      </dgm:t>
    </dgm:pt>
    <dgm:pt modelId="{B0AE7866-B17A-47BA-B85E-EF6738C23AA2}">
      <dgm:prSet phldrT="[Texto]" custT="1"/>
      <dgm:spPr/>
      <dgm:t>
        <a:bodyPr/>
        <a:lstStyle/>
        <a:p>
          <a:r>
            <a:rPr lang="es-ES" sz="1800" dirty="0" smtClean="0"/>
            <a:t>Manuel Antonio Ay, Jacinto Pat, Cecilio Chi</a:t>
          </a:r>
          <a:endParaRPr lang="es-ES" sz="1800" dirty="0"/>
        </a:p>
      </dgm:t>
    </dgm:pt>
    <dgm:pt modelId="{0C242F07-9077-4E5F-999C-8FABC478B9C6}" type="parTrans" cxnId="{8271CF95-2990-402F-A4D9-33C8B37340C2}">
      <dgm:prSet/>
      <dgm:spPr/>
      <dgm:t>
        <a:bodyPr/>
        <a:lstStyle/>
        <a:p>
          <a:endParaRPr lang="es-MX"/>
        </a:p>
      </dgm:t>
    </dgm:pt>
    <dgm:pt modelId="{58129A78-74AA-456D-877B-97D5E4C4927D}" type="sibTrans" cxnId="{8271CF95-2990-402F-A4D9-33C8B37340C2}">
      <dgm:prSet/>
      <dgm:spPr/>
      <dgm:t>
        <a:bodyPr/>
        <a:lstStyle/>
        <a:p>
          <a:endParaRPr lang="es-MX"/>
        </a:p>
      </dgm:t>
    </dgm:pt>
    <dgm:pt modelId="{FACBDA4F-0939-4B58-A37D-C0986DAF2E9A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/>
            <a:t>Intereses estadounidenses por adquirir el territorio, Ambición de Santa Anna</a:t>
          </a:r>
          <a:endParaRPr lang="es-ES" sz="1800" dirty="0"/>
        </a:p>
      </dgm:t>
    </dgm:pt>
    <dgm:pt modelId="{FE76D76A-5DE6-4490-B81E-610537484819}" type="parTrans" cxnId="{B2EAA814-7FE7-4E20-AA03-85CD0787A92D}">
      <dgm:prSet/>
      <dgm:spPr/>
      <dgm:t>
        <a:bodyPr/>
        <a:lstStyle/>
        <a:p>
          <a:endParaRPr lang="es-MX"/>
        </a:p>
      </dgm:t>
    </dgm:pt>
    <dgm:pt modelId="{EE89DA8A-136A-4C7D-B66A-43633A6449E3}" type="sibTrans" cxnId="{B2EAA814-7FE7-4E20-AA03-85CD0787A92D}">
      <dgm:prSet/>
      <dgm:spPr/>
      <dgm:t>
        <a:bodyPr/>
        <a:lstStyle/>
        <a:p>
          <a:endParaRPr lang="es-MX"/>
        </a:p>
      </dgm:t>
    </dgm:pt>
    <dgm:pt modelId="{EAA78FE5-62B6-4F70-88BD-C90C2D44AC18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/>
            <a:t>Venta de 76 800 km2 por 10 millones de dólares.</a:t>
          </a:r>
          <a:endParaRPr lang="es-ES" sz="1800" dirty="0"/>
        </a:p>
      </dgm:t>
    </dgm:pt>
    <dgm:pt modelId="{FBEDFC38-FAEA-4D2B-9581-E5A6F3D9B149}" type="parTrans" cxnId="{FF251271-8B7F-4DC7-BFBF-4F46D43C951F}">
      <dgm:prSet/>
      <dgm:spPr/>
      <dgm:t>
        <a:bodyPr/>
        <a:lstStyle/>
        <a:p>
          <a:endParaRPr lang="es-MX"/>
        </a:p>
      </dgm:t>
    </dgm:pt>
    <dgm:pt modelId="{78EB9675-1D0E-4DDA-AADF-AACD44D8C17B}" type="sibTrans" cxnId="{FF251271-8B7F-4DC7-BFBF-4F46D43C951F}">
      <dgm:prSet/>
      <dgm:spPr/>
      <dgm:t>
        <a:bodyPr/>
        <a:lstStyle/>
        <a:p>
          <a:endParaRPr lang="es-MX"/>
        </a:p>
      </dgm:t>
    </dgm:pt>
    <dgm:pt modelId="{4DE5D5D1-401D-4ACC-BC5E-983D08546867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/>
            <a:t>Canceló las obligaciones de EU adquiridas en el Tratado de Guadalupe-Hidalgo</a:t>
          </a:r>
          <a:endParaRPr lang="es-ES" sz="1800" dirty="0"/>
        </a:p>
      </dgm:t>
    </dgm:pt>
    <dgm:pt modelId="{5524E3EF-DBCA-4D35-8DAC-728DBFB593F2}" type="parTrans" cxnId="{A248DF92-58A0-462D-865B-76C115511A81}">
      <dgm:prSet/>
      <dgm:spPr/>
      <dgm:t>
        <a:bodyPr/>
        <a:lstStyle/>
        <a:p>
          <a:endParaRPr lang="es-MX"/>
        </a:p>
      </dgm:t>
    </dgm:pt>
    <dgm:pt modelId="{1E2F17A4-FE90-41CC-9036-4E1AC9E4F06A}" type="sibTrans" cxnId="{A248DF92-58A0-462D-865B-76C115511A81}">
      <dgm:prSet/>
      <dgm:spPr/>
      <dgm:t>
        <a:bodyPr/>
        <a:lstStyle/>
        <a:p>
          <a:endParaRPr lang="es-MX"/>
        </a:p>
      </dgm:t>
    </dgm:pt>
    <dgm:pt modelId="{CBC0A8A2-1F68-4BA3-9EE3-8B95F2B3E4D0}">
      <dgm:prSet phldrT="[Texto]" custT="1"/>
      <dgm:spPr/>
      <dgm:t>
        <a:bodyPr/>
        <a:lstStyle/>
        <a:p>
          <a:r>
            <a:rPr lang="es-ES" sz="1800" dirty="0" smtClean="0"/>
            <a:t>Plan de hospicio; 26 de julio de 1852.</a:t>
          </a:r>
          <a:endParaRPr lang="es-ES" sz="1800" dirty="0"/>
        </a:p>
      </dgm:t>
    </dgm:pt>
    <dgm:pt modelId="{731AD779-243F-496F-A62B-6E7B8A92A65A}" type="parTrans" cxnId="{49F2802F-4295-4B3E-AA1B-9482BEFD991E}">
      <dgm:prSet/>
      <dgm:spPr/>
      <dgm:t>
        <a:bodyPr/>
        <a:lstStyle/>
        <a:p>
          <a:endParaRPr lang="es-MX"/>
        </a:p>
      </dgm:t>
    </dgm:pt>
    <dgm:pt modelId="{DDBF03EB-533D-4314-A9B5-7A65A57991A8}" type="sibTrans" cxnId="{49F2802F-4295-4B3E-AA1B-9482BEFD991E}">
      <dgm:prSet/>
      <dgm:spPr/>
      <dgm:t>
        <a:bodyPr/>
        <a:lstStyle/>
        <a:p>
          <a:endParaRPr lang="es-MX"/>
        </a:p>
      </dgm:t>
    </dgm:pt>
    <dgm:pt modelId="{0B82C765-896B-4D86-9788-FEFE2554A553}">
      <dgm:prSet phldrT="[Texto]" custT="1"/>
      <dgm:spPr/>
      <dgm:t>
        <a:bodyPr/>
        <a:lstStyle/>
        <a:p>
          <a:r>
            <a:rPr lang="es-ES" sz="1800" dirty="0" smtClean="0"/>
            <a:t> Buscaba la instauración de una monarquía centralista</a:t>
          </a:r>
          <a:endParaRPr lang="es-ES" sz="1800" dirty="0"/>
        </a:p>
      </dgm:t>
    </dgm:pt>
    <dgm:pt modelId="{587164CC-A755-4252-93EF-C44434754952}" type="parTrans" cxnId="{1538B399-E2AF-49DA-82B0-2CEBF47DE346}">
      <dgm:prSet/>
      <dgm:spPr/>
      <dgm:t>
        <a:bodyPr/>
        <a:lstStyle/>
        <a:p>
          <a:endParaRPr lang="es-MX"/>
        </a:p>
      </dgm:t>
    </dgm:pt>
    <dgm:pt modelId="{E860B228-3B6F-47B6-A4CA-4C008F37BFEC}" type="sibTrans" cxnId="{1538B399-E2AF-49DA-82B0-2CEBF47DE346}">
      <dgm:prSet/>
      <dgm:spPr/>
      <dgm:t>
        <a:bodyPr/>
        <a:lstStyle/>
        <a:p>
          <a:endParaRPr lang="es-MX"/>
        </a:p>
      </dgm:t>
    </dgm:pt>
    <dgm:pt modelId="{0E0B164C-B5AE-4261-AC8F-0C8E025F7B72}">
      <dgm:prSet phldrT="[Texto]" custT="1"/>
      <dgm:spPr/>
      <dgm:t>
        <a:bodyPr/>
        <a:lstStyle/>
        <a:p>
          <a:r>
            <a:rPr lang="es-ES" sz="1800" dirty="0" smtClean="0"/>
            <a:t>Se </a:t>
          </a:r>
          <a:r>
            <a:rPr lang="es-ES" sz="1800" dirty="0" err="1" smtClean="0"/>
            <a:t>autonombra</a:t>
          </a:r>
          <a:r>
            <a:rPr lang="es-ES" sz="1800" dirty="0" smtClean="0"/>
            <a:t> Alteza Serenísima</a:t>
          </a:r>
          <a:endParaRPr lang="es-ES" sz="1800" dirty="0"/>
        </a:p>
      </dgm:t>
    </dgm:pt>
    <dgm:pt modelId="{6F89F25C-AAA2-468D-A586-627F310D058A}" type="parTrans" cxnId="{83652738-DCAA-4DDC-995A-B077A2B03204}">
      <dgm:prSet/>
      <dgm:spPr/>
      <dgm:t>
        <a:bodyPr/>
        <a:lstStyle/>
        <a:p>
          <a:endParaRPr lang="es-MX"/>
        </a:p>
      </dgm:t>
    </dgm:pt>
    <dgm:pt modelId="{3E30AEFF-5E76-4ACF-8EB0-79101CF7689A}" type="sibTrans" cxnId="{83652738-DCAA-4DDC-995A-B077A2B03204}">
      <dgm:prSet/>
      <dgm:spPr/>
      <dgm:t>
        <a:bodyPr/>
        <a:lstStyle/>
        <a:p>
          <a:endParaRPr lang="es-MX"/>
        </a:p>
      </dgm:t>
    </dgm:pt>
    <dgm:pt modelId="{2242798B-2B0E-4F3C-8B1E-356B91E452B8}">
      <dgm:prSet phldrT="[Texto]" custT="1"/>
      <dgm:spPr/>
      <dgm:t>
        <a:bodyPr/>
        <a:lstStyle/>
        <a:p>
          <a:r>
            <a:rPr lang="es-ES" sz="1800" dirty="0" smtClean="0"/>
            <a:t>Suspensión de  garantías ciudadanas.</a:t>
          </a:r>
          <a:endParaRPr lang="es-ES" sz="1800" dirty="0"/>
        </a:p>
      </dgm:t>
    </dgm:pt>
    <dgm:pt modelId="{71B9183D-2378-4746-9B63-86CBFC7C82C7}" type="parTrans" cxnId="{5EF2683C-1289-4246-9CDE-6A5140D64A82}">
      <dgm:prSet/>
      <dgm:spPr/>
      <dgm:t>
        <a:bodyPr/>
        <a:lstStyle/>
        <a:p>
          <a:endParaRPr lang="es-MX"/>
        </a:p>
      </dgm:t>
    </dgm:pt>
    <dgm:pt modelId="{E5F52B06-E6AE-4F3F-ABA2-2DF5F6BFBE3A}" type="sibTrans" cxnId="{5EF2683C-1289-4246-9CDE-6A5140D64A82}">
      <dgm:prSet/>
      <dgm:spPr/>
      <dgm:t>
        <a:bodyPr/>
        <a:lstStyle/>
        <a:p>
          <a:endParaRPr lang="es-MX"/>
        </a:p>
      </dgm:t>
    </dgm:pt>
    <dgm:pt modelId="{7F2B66FB-742B-42A0-82AA-0F01D7B493CB}">
      <dgm:prSet phldrT="[Texto]" custT="1"/>
      <dgm:spPr/>
      <dgm:t>
        <a:bodyPr/>
        <a:lstStyle/>
        <a:p>
          <a:r>
            <a:rPr lang="es-ES" sz="1800" dirty="0" smtClean="0"/>
            <a:t>Insurrección en Guerrero</a:t>
          </a:r>
          <a:endParaRPr lang="es-ES" sz="1800" dirty="0"/>
        </a:p>
      </dgm:t>
    </dgm:pt>
    <dgm:pt modelId="{8DA5C2B8-C4E6-4240-9750-B1E44860A9DA}" type="parTrans" cxnId="{02647B83-7784-402E-9117-29AEC9B72B3E}">
      <dgm:prSet/>
      <dgm:spPr/>
      <dgm:t>
        <a:bodyPr/>
        <a:lstStyle/>
        <a:p>
          <a:endParaRPr lang="es-MX"/>
        </a:p>
      </dgm:t>
    </dgm:pt>
    <dgm:pt modelId="{D73684D1-F3F1-4BBF-8C5A-C765F09CF66C}" type="sibTrans" cxnId="{02647B83-7784-402E-9117-29AEC9B72B3E}">
      <dgm:prSet/>
      <dgm:spPr/>
      <dgm:t>
        <a:bodyPr/>
        <a:lstStyle/>
        <a:p>
          <a:endParaRPr lang="es-MX"/>
        </a:p>
      </dgm:t>
    </dgm:pt>
    <dgm:pt modelId="{D0E49E09-0B86-457E-8E22-12B1C42EE0EF}" type="pres">
      <dgm:prSet presAssocID="{664C7329-5786-454D-878B-5FB578F9B4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A3FF7D6-E438-442D-A493-E77AE730AEF2}" type="pres">
      <dgm:prSet presAssocID="{1AE88D0B-37FC-4BA3-964E-C254FF54E530}" presName="composite" presStyleCnt="0"/>
      <dgm:spPr/>
    </dgm:pt>
    <dgm:pt modelId="{58A56CF6-3347-4725-882E-3CCDCF3A7FB8}" type="pres">
      <dgm:prSet presAssocID="{1AE88D0B-37FC-4BA3-964E-C254FF54E530}" presName="parentText" presStyleLbl="alignNode1" presStyleIdx="0" presStyleCnt="3" custLinFactNeighborY="-1439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F1B49C-4EAF-4B76-81C3-D0EDC56FBF0A}" type="pres">
      <dgm:prSet presAssocID="{1AE88D0B-37FC-4BA3-964E-C254FF54E530}" presName="descendantText" presStyleLbl="alignAcc1" presStyleIdx="0" presStyleCnt="3" custScaleY="1438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113B03-FFCD-4216-A8E3-957038BDC2C5}" type="pres">
      <dgm:prSet presAssocID="{9A176C06-D295-4DEE-AF63-42B64BEA5572}" presName="sp" presStyleCnt="0"/>
      <dgm:spPr/>
    </dgm:pt>
    <dgm:pt modelId="{E2D5C812-FE42-44CC-8E57-88129C8293B2}" type="pres">
      <dgm:prSet presAssocID="{10FB43DE-7BB1-48EB-A09C-3CD8A0B72E76}" presName="composite" presStyleCnt="0"/>
      <dgm:spPr/>
    </dgm:pt>
    <dgm:pt modelId="{35F79B90-DFEC-4F61-BAB0-8CABF583C2D5}" type="pres">
      <dgm:prSet presAssocID="{10FB43DE-7BB1-48EB-A09C-3CD8A0B72E76}" presName="parentText" presStyleLbl="alignNode1" presStyleIdx="1" presStyleCnt="3" custScaleX="11472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2CD45B-EB2D-4363-8512-58FEE25DDD4F}" type="pres">
      <dgm:prSet presAssocID="{10FB43DE-7BB1-48EB-A09C-3CD8A0B72E76}" presName="descendantText" presStyleLbl="alignAcc1" presStyleIdx="1" presStyleCnt="3" custScaleY="1838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3FA934-C015-4255-8181-3D6F0232A721}" type="pres">
      <dgm:prSet presAssocID="{CB8CE3C9-B9F7-4E32-A9A2-A8909C946E14}" presName="sp" presStyleCnt="0"/>
      <dgm:spPr/>
    </dgm:pt>
    <dgm:pt modelId="{23FE27C6-D3F9-4EFD-9693-4E606B51E1CC}" type="pres">
      <dgm:prSet presAssocID="{EF23B056-268F-4CA2-A24B-E74E11A57B48}" presName="composite" presStyleCnt="0"/>
      <dgm:spPr/>
    </dgm:pt>
    <dgm:pt modelId="{7A97C70B-9201-4F44-9305-A13617008F61}" type="pres">
      <dgm:prSet presAssocID="{EF23B056-268F-4CA2-A24B-E74E11A57B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3CBDC9-DFDE-4973-8306-12FAC2D93652}" type="pres">
      <dgm:prSet presAssocID="{EF23B056-268F-4CA2-A24B-E74E11A57B48}" presName="descendantText" presStyleLbl="alignAcc1" presStyleIdx="2" presStyleCnt="3" custScaleY="134765" custLinFactNeighborX="709" custLinFactNeighborY="239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2647B83-7784-402E-9117-29AEC9B72B3E}" srcId="{10FB43DE-7BB1-48EB-A09C-3CD8A0B72E76}" destId="{7F2B66FB-742B-42A0-82AA-0F01D7B493CB}" srcOrd="6" destOrd="0" parTransId="{8DA5C2B8-C4E6-4240-9750-B1E44860A9DA}" sibTransId="{D73684D1-F3F1-4BBF-8C5A-C765F09CF66C}"/>
    <dgm:cxn modelId="{5BCA0A0E-5FFD-4F26-A613-71F8FA865646}" type="presOf" srcId="{1AE88D0B-37FC-4BA3-964E-C254FF54E530}" destId="{58A56CF6-3347-4725-882E-3CCDCF3A7FB8}" srcOrd="0" destOrd="0" presId="urn:microsoft.com/office/officeart/2005/8/layout/chevron2"/>
    <dgm:cxn modelId="{DBC897F1-EE96-4F15-A408-211A2972DD66}" srcId="{EF23B056-268F-4CA2-A24B-E74E11A57B48}" destId="{40F6E0E9-0DC9-471D-921D-474300C863FA}" srcOrd="0" destOrd="0" parTransId="{788CF4C1-E5E6-47E6-B3C5-BE35F2A729D5}" sibTransId="{8F23FEBB-7A4B-4929-8034-B0021CD93529}"/>
    <dgm:cxn modelId="{FF251271-8B7F-4DC7-BFBF-4F46D43C951F}" srcId="{EF23B056-268F-4CA2-A24B-E74E11A57B48}" destId="{EAA78FE5-62B6-4F70-88BD-C90C2D44AC18}" srcOrd="2" destOrd="0" parTransId="{FBEDFC38-FAEA-4D2B-9581-E5A6F3D9B149}" sibTransId="{78EB9675-1D0E-4DDA-AADF-AACD44D8C17B}"/>
    <dgm:cxn modelId="{231042D1-FBE8-4944-B368-4F605A531F18}" srcId="{664C7329-5786-454D-878B-5FB578F9B423}" destId="{EF23B056-268F-4CA2-A24B-E74E11A57B48}" srcOrd="2" destOrd="0" parTransId="{84D7A8E2-34DD-4147-8923-C2F7092AA012}" sibTransId="{F39EC8A0-D132-4871-B3D8-95C5BF446E9A}"/>
    <dgm:cxn modelId="{63BFFC7B-E81A-4B03-BD16-6126423D3EE3}" srcId="{664C7329-5786-454D-878B-5FB578F9B423}" destId="{10FB43DE-7BB1-48EB-A09C-3CD8A0B72E76}" srcOrd="1" destOrd="0" parTransId="{B5FD0ED6-8CE7-432B-8113-B9F02EABCB85}" sibTransId="{CB8CE3C9-B9F7-4E32-A9A2-A8909C946E14}"/>
    <dgm:cxn modelId="{49F2802F-4295-4B3E-AA1B-9482BEFD991E}" srcId="{10FB43DE-7BB1-48EB-A09C-3CD8A0B72E76}" destId="{CBC0A8A2-1F68-4BA3-9EE3-8B95F2B3E4D0}" srcOrd="1" destOrd="0" parTransId="{731AD779-243F-496F-A62B-6E7B8A92A65A}" sibTransId="{DDBF03EB-533D-4314-A9B5-7A65A57991A8}"/>
    <dgm:cxn modelId="{1130D5CE-BB7B-4299-98B5-D466D5000DF2}" type="presOf" srcId="{6B7A4213-FA96-48C5-8C61-6BBF747E2169}" destId="{E7F1B49C-4EAF-4B76-81C3-D0EDC56FBF0A}" srcOrd="0" destOrd="1" presId="urn:microsoft.com/office/officeart/2005/8/layout/chevron2"/>
    <dgm:cxn modelId="{B4BFB71E-ACD7-462C-9B7A-E9E9A7181415}" srcId="{1AE88D0B-37FC-4BA3-964E-C254FF54E530}" destId="{6B7A4213-FA96-48C5-8C61-6BBF747E2169}" srcOrd="1" destOrd="0" parTransId="{4CF5937E-37F0-4EB8-BAE5-E0E0996CD342}" sibTransId="{D7B29EB6-1A22-4A23-9AC0-54A6F1568384}"/>
    <dgm:cxn modelId="{2202A7E6-7514-4F3F-8D4B-AFB70916CB43}" type="presOf" srcId="{4DE5D5D1-401D-4ACC-BC5E-983D08546867}" destId="{BE3CBDC9-DFDE-4973-8306-12FAC2D93652}" srcOrd="0" destOrd="3" presId="urn:microsoft.com/office/officeart/2005/8/layout/chevron2"/>
    <dgm:cxn modelId="{0DF3E81D-F476-4231-BD25-375662A890DA}" type="presOf" srcId="{EAA78FE5-62B6-4F70-88BD-C90C2D44AC18}" destId="{BE3CBDC9-DFDE-4973-8306-12FAC2D93652}" srcOrd="0" destOrd="2" presId="urn:microsoft.com/office/officeart/2005/8/layout/chevron2"/>
    <dgm:cxn modelId="{A248DF92-58A0-462D-865B-76C115511A81}" srcId="{EF23B056-268F-4CA2-A24B-E74E11A57B48}" destId="{4DE5D5D1-401D-4ACC-BC5E-983D08546867}" srcOrd="3" destOrd="0" parTransId="{5524E3EF-DBCA-4D35-8DAC-728DBFB593F2}" sibTransId="{1E2F17A4-FE90-41CC-9036-4E1AC9E4F06A}"/>
    <dgm:cxn modelId="{39B9FCE2-E8BE-44CB-9ED6-F5056A5A99F7}" type="presOf" srcId="{FACBDA4F-0939-4B58-A37D-C0986DAF2E9A}" destId="{BE3CBDC9-DFDE-4973-8306-12FAC2D93652}" srcOrd="0" destOrd="1" presId="urn:microsoft.com/office/officeart/2005/8/layout/chevron2"/>
    <dgm:cxn modelId="{B2EAA814-7FE7-4E20-AA03-85CD0787A92D}" srcId="{EF23B056-268F-4CA2-A24B-E74E11A57B48}" destId="{FACBDA4F-0939-4B58-A37D-C0986DAF2E9A}" srcOrd="1" destOrd="0" parTransId="{FE76D76A-5DE6-4490-B81E-610537484819}" sibTransId="{EE89DA8A-136A-4C7D-B66A-43633A6449E3}"/>
    <dgm:cxn modelId="{F0C374D5-75E2-4E65-92E0-2852343E3621}" type="presOf" srcId="{10FB43DE-7BB1-48EB-A09C-3CD8A0B72E76}" destId="{35F79B90-DFEC-4F61-BAB0-8CABF583C2D5}" srcOrd="0" destOrd="0" presId="urn:microsoft.com/office/officeart/2005/8/layout/chevron2"/>
    <dgm:cxn modelId="{A7E57D8C-8611-4FD3-8221-5591E595B337}" srcId="{1AE88D0B-37FC-4BA3-964E-C254FF54E530}" destId="{712EFFFC-BBBA-4539-B784-BC594D393043}" srcOrd="2" destOrd="0" parTransId="{BB8BE4E5-FD9F-4626-AA64-E09C7EF46A05}" sibTransId="{C02BABFF-2BDD-432B-8BA0-48559C2EF005}"/>
    <dgm:cxn modelId="{1538B399-E2AF-49DA-82B0-2CEBF47DE346}" srcId="{10FB43DE-7BB1-48EB-A09C-3CD8A0B72E76}" destId="{0B82C765-896B-4D86-9788-FEFE2554A553}" srcOrd="2" destOrd="0" parTransId="{587164CC-A755-4252-93EF-C44434754952}" sibTransId="{E860B228-3B6F-47B6-A4CA-4C008F37BFEC}"/>
    <dgm:cxn modelId="{8C8FD9FD-00F8-4321-B2CA-A997C81D2889}" type="presOf" srcId="{EF23B056-268F-4CA2-A24B-E74E11A57B48}" destId="{7A97C70B-9201-4F44-9305-A13617008F61}" srcOrd="0" destOrd="0" presId="urn:microsoft.com/office/officeart/2005/8/layout/chevron2"/>
    <dgm:cxn modelId="{3619643B-ADB6-4815-854A-F75D89B59C61}" type="presOf" srcId="{40F6E0E9-0DC9-471D-921D-474300C863FA}" destId="{BE3CBDC9-DFDE-4973-8306-12FAC2D93652}" srcOrd="0" destOrd="0" presId="urn:microsoft.com/office/officeart/2005/8/layout/chevron2"/>
    <dgm:cxn modelId="{9D0E50C1-643A-4807-B87F-4F3201ECD2BD}" srcId="{10FB43DE-7BB1-48EB-A09C-3CD8A0B72E76}" destId="{CA76C594-DE98-46EF-9E95-EAD730465D22}" srcOrd="0" destOrd="0" parTransId="{4B47F844-AF0B-452D-9180-AC8FD40E3C85}" sibTransId="{1A934DD3-BA2D-4E6D-93FD-039288AAB6EC}"/>
    <dgm:cxn modelId="{3E540609-44BA-45F9-9432-713C4737644E}" type="presOf" srcId="{664C7329-5786-454D-878B-5FB578F9B423}" destId="{D0E49E09-0B86-457E-8E22-12B1C42EE0EF}" srcOrd="0" destOrd="0" presId="urn:microsoft.com/office/officeart/2005/8/layout/chevron2"/>
    <dgm:cxn modelId="{809F78E6-1ABA-41F7-9881-F0DA1FB3838F}" srcId="{664C7329-5786-454D-878B-5FB578F9B423}" destId="{1AE88D0B-37FC-4BA3-964E-C254FF54E530}" srcOrd="0" destOrd="0" parTransId="{413B841B-0301-47E2-85F7-556F5742C3A4}" sibTransId="{9A176C06-D295-4DEE-AF63-42B64BEA5572}"/>
    <dgm:cxn modelId="{AA42E171-7BF5-40D2-90E2-D2390086091B}" type="presOf" srcId="{7F2B66FB-742B-42A0-82AA-0F01D7B493CB}" destId="{302CD45B-EB2D-4363-8512-58FEE25DDD4F}" srcOrd="0" destOrd="6" presId="urn:microsoft.com/office/officeart/2005/8/layout/chevron2"/>
    <dgm:cxn modelId="{9E9E197F-EEF8-4416-B4A6-61697D03C648}" type="presOf" srcId="{0B82C765-896B-4D86-9788-FEFE2554A553}" destId="{302CD45B-EB2D-4363-8512-58FEE25DDD4F}" srcOrd="0" destOrd="2" presId="urn:microsoft.com/office/officeart/2005/8/layout/chevron2"/>
    <dgm:cxn modelId="{A19A83D2-49F7-48A0-859A-71DF439721E2}" type="presOf" srcId="{2242798B-2B0E-4F3C-8B1E-356B91E452B8}" destId="{302CD45B-EB2D-4363-8512-58FEE25DDD4F}" srcOrd="0" destOrd="4" presId="urn:microsoft.com/office/officeart/2005/8/layout/chevron2"/>
    <dgm:cxn modelId="{6AED430E-B798-49AA-9A4C-DCC56C17E501}" type="presOf" srcId="{0E0B164C-B5AE-4261-AC8F-0C8E025F7B72}" destId="{302CD45B-EB2D-4363-8512-58FEE25DDD4F}" srcOrd="0" destOrd="5" presId="urn:microsoft.com/office/officeart/2005/8/layout/chevron2"/>
    <dgm:cxn modelId="{83652738-DCAA-4DDC-995A-B077A2B03204}" srcId="{10FB43DE-7BB1-48EB-A09C-3CD8A0B72E76}" destId="{0E0B164C-B5AE-4261-AC8F-0C8E025F7B72}" srcOrd="5" destOrd="0" parTransId="{6F89F25C-AAA2-468D-A586-627F310D058A}" sibTransId="{3E30AEFF-5E76-4ACF-8EB0-79101CF7689A}"/>
    <dgm:cxn modelId="{5EF2683C-1289-4246-9CDE-6A5140D64A82}" srcId="{10FB43DE-7BB1-48EB-A09C-3CD8A0B72E76}" destId="{2242798B-2B0E-4F3C-8B1E-356B91E452B8}" srcOrd="4" destOrd="0" parTransId="{71B9183D-2378-4746-9B63-86CBFC7C82C7}" sibTransId="{E5F52B06-E6AE-4F3F-ABA2-2DF5F6BFBE3A}"/>
    <dgm:cxn modelId="{5F016B88-4D78-454A-8EF2-46BDEEB528B4}" type="presOf" srcId="{5B119FF3-3857-42C0-B4FD-992F1491B9C9}" destId="{302CD45B-EB2D-4363-8512-58FEE25DDD4F}" srcOrd="0" destOrd="3" presId="urn:microsoft.com/office/officeart/2005/8/layout/chevron2"/>
    <dgm:cxn modelId="{055FA31B-2D30-40CC-961F-34BA54A0ABE0}" type="presOf" srcId="{CBC0A8A2-1F68-4BA3-9EE3-8B95F2B3E4D0}" destId="{302CD45B-EB2D-4363-8512-58FEE25DDD4F}" srcOrd="0" destOrd="1" presId="urn:microsoft.com/office/officeart/2005/8/layout/chevron2"/>
    <dgm:cxn modelId="{2391344E-19F0-4F28-B00A-0EDD8AD564D6}" srcId="{10FB43DE-7BB1-48EB-A09C-3CD8A0B72E76}" destId="{5B119FF3-3857-42C0-B4FD-992F1491B9C9}" srcOrd="3" destOrd="0" parTransId="{6BBF6448-BCDA-478B-9EEF-08579E8FFE0E}" sibTransId="{5347B808-6787-4082-B2E9-46D195661F48}"/>
    <dgm:cxn modelId="{ABA8483E-0471-4F1E-A4BA-2CE97AEB11EA}" type="presOf" srcId="{B0AE7866-B17A-47BA-B85E-EF6738C23AA2}" destId="{E7F1B49C-4EAF-4B76-81C3-D0EDC56FBF0A}" srcOrd="0" destOrd="0" presId="urn:microsoft.com/office/officeart/2005/8/layout/chevron2"/>
    <dgm:cxn modelId="{8271CF95-2990-402F-A4D9-33C8B37340C2}" srcId="{1AE88D0B-37FC-4BA3-964E-C254FF54E530}" destId="{B0AE7866-B17A-47BA-B85E-EF6738C23AA2}" srcOrd="0" destOrd="0" parTransId="{0C242F07-9077-4E5F-999C-8FABC478B9C6}" sibTransId="{58129A78-74AA-456D-877B-97D5E4C4927D}"/>
    <dgm:cxn modelId="{E8AD6195-4420-454B-ADE3-CD3AA0FCA926}" type="presOf" srcId="{712EFFFC-BBBA-4539-B784-BC594D393043}" destId="{E7F1B49C-4EAF-4B76-81C3-D0EDC56FBF0A}" srcOrd="0" destOrd="2" presId="urn:microsoft.com/office/officeart/2005/8/layout/chevron2"/>
    <dgm:cxn modelId="{79369B1E-B23A-4E62-B09C-F4C8536EC460}" type="presOf" srcId="{CA76C594-DE98-46EF-9E95-EAD730465D22}" destId="{302CD45B-EB2D-4363-8512-58FEE25DDD4F}" srcOrd="0" destOrd="0" presId="urn:microsoft.com/office/officeart/2005/8/layout/chevron2"/>
    <dgm:cxn modelId="{0763E5DF-639A-418F-8DDF-14B98DF5F852}" type="presParOf" srcId="{D0E49E09-0B86-457E-8E22-12B1C42EE0EF}" destId="{AA3FF7D6-E438-442D-A493-E77AE730AEF2}" srcOrd="0" destOrd="0" presId="urn:microsoft.com/office/officeart/2005/8/layout/chevron2"/>
    <dgm:cxn modelId="{097C26AF-D800-4F99-959B-EAF51739498F}" type="presParOf" srcId="{AA3FF7D6-E438-442D-A493-E77AE730AEF2}" destId="{58A56CF6-3347-4725-882E-3CCDCF3A7FB8}" srcOrd="0" destOrd="0" presId="urn:microsoft.com/office/officeart/2005/8/layout/chevron2"/>
    <dgm:cxn modelId="{607FFBEA-9FB7-4571-A739-20D3CBE34B44}" type="presParOf" srcId="{AA3FF7D6-E438-442D-A493-E77AE730AEF2}" destId="{E7F1B49C-4EAF-4B76-81C3-D0EDC56FBF0A}" srcOrd="1" destOrd="0" presId="urn:microsoft.com/office/officeart/2005/8/layout/chevron2"/>
    <dgm:cxn modelId="{350E8B5B-A8B9-42D6-80F9-E4D05C3F5FFC}" type="presParOf" srcId="{D0E49E09-0B86-457E-8E22-12B1C42EE0EF}" destId="{A9113B03-FFCD-4216-A8E3-957038BDC2C5}" srcOrd="1" destOrd="0" presId="urn:microsoft.com/office/officeart/2005/8/layout/chevron2"/>
    <dgm:cxn modelId="{806C97CC-7B7D-4071-9AD3-4B3BD0862881}" type="presParOf" srcId="{D0E49E09-0B86-457E-8E22-12B1C42EE0EF}" destId="{E2D5C812-FE42-44CC-8E57-88129C8293B2}" srcOrd="2" destOrd="0" presId="urn:microsoft.com/office/officeart/2005/8/layout/chevron2"/>
    <dgm:cxn modelId="{1CF0BDB0-6B2C-4E21-B4DB-F34F7107135E}" type="presParOf" srcId="{E2D5C812-FE42-44CC-8E57-88129C8293B2}" destId="{35F79B90-DFEC-4F61-BAB0-8CABF583C2D5}" srcOrd="0" destOrd="0" presId="urn:microsoft.com/office/officeart/2005/8/layout/chevron2"/>
    <dgm:cxn modelId="{DFB34996-7FB2-4B73-9432-37B30A9D1F73}" type="presParOf" srcId="{E2D5C812-FE42-44CC-8E57-88129C8293B2}" destId="{302CD45B-EB2D-4363-8512-58FEE25DDD4F}" srcOrd="1" destOrd="0" presId="urn:microsoft.com/office/officeart/2005/8/layout/chevron2"/>
    <dgm:cxn modelId="{1070814A-F488-4E41-B0E0-250338459B36}" type="presParOf" srcId="{D0E49E09-0B86-457E-8E22-12B1C42EE0EF}" destId="{BE3FA934-C015-4255-8181-3D6F0232A721}" srcOrd="3" destOrd="0" presId="urn:microsoft.com/office/officeart/2005/8/layout/chevron2"/>
    <dgm:cxn modelId="{02544F41-2CDA-42CA-8739-4F3155A53A2F}" type="presParOf" srcId="{D0E49E09-0B86-457E-8E22-12B1C42EE0EF}" destId="{23FE27C6-D3F9-4EFD-9693-4E606B51E1CC}" srcOrd="4" destOrd="0" presId="urn:microsoft.com/office/officeart/2005/8/layout/chevron2"/>
    <dgm:cxn modelId="{A76BF21A-31B2-4BBE-A1E5-849DBF5A528B}" type="presParOf" srcId="{23FE27C6-D3F9-4EFD-9693-4E606B51E1CC}" destId="{7A97C70B-9201-4F44-9305-A13617008F61}" srcOrd="0" destOrd="0" presId="urn:microsoft.com/office/officeart/2005/8/layout/chevron2"/>
    <dgm:cxn modelId="{213A84DD-F151-405D-9CED-690DA4C189C1}" type="presParOf" srcId="{23FE27C6-D3F9-4EFD-9693-4E606B51E1CC}" destId="{BE3CBDC9-DFDE-4973-8306-12FAC2D93652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01A8A8-4A88-4644-A636-188522B06CA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F82EA3-09C8-4190-8CFA-CFF2E1A310E9}">
      <dgm:prSet phldrT="[Texto]"/>
      <dgm:spPr/>
      <dgm:t>
        <a:bodyPr/>
        <a:lstStyle/>
        <a:p>
          <a:r>
            <a:rPr lang="es-ES" dirty="0" smtClean="0"/>
            <a:t>Plan de </a:t>
          </a:r>
          <a:r>
            <a:rPr lang="es-ES" dirty="0" err="1" smtClean="0"/>
            <a:t>Ayutla</a:t>
          </a:r>
          <a:endParaRPr lang="es-ES" dirty="0" smtClean="0"/>
        </a:p>
        <a:p>
          <a:r>
            <a:rPr lang="es-ES" dirty="0" smtClean="0"/>
            <a:t>1 de marzo de 1854</a:t>
          </a:r>
        </a:p>
        <a:p>
          <a:r>
            <a:rPr lang="es-ES" dirty="0" smtClean="0"/>
            <a:t>Florencio Villareal-Juan Álvarez</a:t>
          </a:r>
        </a:p>
        <a:p>
          <a:r>
            <a:rPr lang="es-ES" dirty="0" smtClean="0"/>
            <a:t>Causa: dictadura de Santa Anna. </a:t>
          </a:r>
        </a:p>
        <a:p>
          <a:r>
            <a:rPr lang="es-ES" dirty="0" smtClean="0"/>
            <a:t>Consecuencias: integración de una junta, destitución de Santa Anna, convocar a un congreso constituyente. Exilio de Santa Anna en agosto de 1855</a:t>
          </a:r>
          <a:endParaRPr lang="es-ES" dirty="0"/>
        </a:p>
      </dgm:t>
    </dgm:pt>
    <dgm:pt modelId="{F383C563-FB90-42EB-A0C4-533A65D2C186}" type="parTrans" cxnId="{5DEEEFC8-CF88-4557-AEAF-ADF0952CE22C}">
      <dgm:prSet/>
      <dgm:spPr/>
      <dgm:t>
        <a:bodyPr/>
        <a:lstStyle/>
        <a:p>
          <a:endParaRPr lang="es-ES"/>
        </a:p>
      </dgm:t>
    </dgm:pt>
    <dgm:pt modelId="{DDB1FC3D-08BF-4A5C-8650-386D16C03FCC}" type="sibTrans" cxnId="{5DEEEFC8-CF88-4557-AEAF-ADF0952CE22C}">
      <dgm:prSet/>
      <dgm:spPr/>
      <dgm:t>
        <a:bodyPr/>
        <a:lstStyle/>
        <a:p>
          <a:endParaRPr lang="es-ES"/>
        </a:p>
      </dgm:t>
    </dgm:pt>
    <dgm:pt modelId="{225A852A-DE84-48C4-834C-9D3C28AB0B6E}">
      <dgm:prSet phldrT="[Texto]"/>
      <dgm:spPr/>
      <dgm:t>
        <a:bodyPr/>
        <a:lstStyle/>
        <a:p>
          <a:r>
            <a:rPr lang="es-ES" dirty="0" smtClean="0"/>
            <a:t>Reforma liberal </a:t>
          </a:r>
        </a:p>
        <a:p>
          <a:r>
            <a:rPr lang="es-ES" dirty="0" smtClean="0"/>
            <a:t>Constitución de 1857</a:t>
          </a:r>
          <a:endParaRPr lang="es-ES" dirty="0"/>
        </a:p>
      </dgm:t>
    </dgm:pt>
    <dgm:pt modelId="{4238893F-2FF4-4570-93CD-FDC37532AD98}" type="parTrans" cxnId="{F35CD955-262E-48FA-9AE2-355B7A568529}">
      <dgm:prSet/>
      <dgm:spPr/>
      <dgm:t>
        <a:bodyPr/>
        <a:lstStyle/>
        <a:p>
          <a:endParaRPr lang="es-ES"/>
        </a:p>
      </dgm:t>
    </dgm:pt>
    <dgm:pt modelId="{C006CEEF-6E10-44DC-8E78-7219F3646F93}" type="sibTrans" cxnId="{F35CD955-262E-48FA-9AE2-355B7A568529}">
      <dgm:prSet/>
      <dgm:spPr/>
      <dgm:t>
        <a:bodyPr/>
        <a:lstStyle/>
        <a:p>
          <a:endParaRPr lang="es-ES"/>
        </a:p>
      </dgm:t>
    </dgm:pt>
    <dgm:pt modelId="{A209CE5F-623F-4DC7-B105-29942E7E88C9}">
      <dgm:prSet phldrT="[Texto]"/>
      <dgm:spPr/>
      <dgm:t>
        <a:bodyPr/>
        <a:lstStyle/>
        <a:p>
          <a:r>
            <a:rPr lang="es-ES" dirty="0" smtClean="0"/>
            <a:t>Leyes y Guerra de Reforma</a:t>
          </a:r>
          <a:endParaRPr lang="es-ES" dirty="0"/>
        </a:p>
      </dgm:t>
    </dgm:pt>
    <dgm:pt modelId="{F8EEE3AC-0EB2-40D6-92B8-3BDCE9A27E06}" type="parTrans" cxnId="{D4B3242A-C5FF-4300-80B7-70C9C08302D4}">
      <dgm:prSet/>
      <dgm:spPr/>
      <dgm:t>
        <a:bodyPr/>
        <a:lstStyle/>
        <a:p>
          <a:endParaRPr lang="es-ES"/>
        </a:p>
      </dgm:t>
    </dgm:pt>
    <dgm:pt modelId="{FABC9E6B-7517-420A-922A-284997A1A73A}" type="sibTrans" cxnId="{D4B3242A-C5FF-4300-80B7-70C9C08302D4}">
      <dgm:prSet/>
      <dgm:spPr/>
      <dgm:t>
        <a:bodyPr/>
        <a:lstStyle/>
        <a:p>
          <a:endParaRPr lang="es-ES"/>
        </a:p>
      </dgm:t>
    </dgm:pt>
    <dgm:pt modelId="{C114ABC5-64E6-4C4B-8E3C-D0F8DA889052}" type="pres">
      <dgm:prSet presAssocID="{3E01A8A8-4A88-4644-A636-188522B06CAD}" presName="CompostProcess" presStyleCnt="0">
        <dgm:presLayoutVars>
          <dgm:dir/>
          <dgm:resizeHandles val="exact"/>
        </dgm:presLayoutVars>
      </dgm:prSet>
      <dgm:spPr/>
    </dgm:pt>
    <dgm:pt modelId="{85C127E3-91D6-41D2-8ABB-8D301B527390}" type="pres">
      <dgm:prSet presAssocID="{3E01A8A8-4A88-4644-A636-188522B06CAD}" presName="arrow" presStyleLbl="bgShp" presStyleIdx="0" presStyleCnt="1"/>
      <dgm:spPr/>
    </dgm:pt>
    <dgm:pt modelId="{6041386E-B528-4FE1-9C2E-59C2EBED49D9}" type="pres">
      <dgm:prSet presAssocID="{3E01A8A8-4A88-4644-A636-188522B06CAD}" presName="linearProcess" presStyleCnt="0"/>
      <dgm:spPr/>
    </dgm:pt>
    <dgm:pt modelId="{53D11D40-E3EA-41E0-865A-D886FE0B11CE}" type="pres">
      <dgm:prSet presAssocID="{FBF82EA3-09C8-4190-8CFA-CFF2E1A310E9}" presName="textNode" presStyleLbl="node1" presStyleIdx="0" presStyleCnt="3" custScaleX="123525" custScaleY="2307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EF877-DEF5-4BDC-930B-10CCC4265484}" type="pres">
      <dgm:prSet presAssocID="{DDB1FC3D-08BF-4A5C-8650-386D16C03FCC}" presName="sibTrans" presStyleCnt="0"/>
      <dgm:spPr/>
    </dgm:pt>
    <dgm:pt modelId="{9CFBBB04-18E6-4926-BA83-FFB0D671A154}" type="pres">
      <dgm:prSet presAssocID="{225A852A-DE84-48C4-834C-9D3C28AB0B6E}" presName="textNode" presStyleLbl="node1" presStyleIdx="1" presStyleCnt="3" custScaleX="75293" custScaleY="768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9D2ED5-8EDA-4EEC-B015-76DFC21AA6F6}" type="pres">
      <dgm:prSet presAssocID="{C006CEEF-6E10-44DC-8E78-7219F3646F93}" presName="sibTrans" presStyleCnt="0"/>
      <dgm:spPr/>
    </dgm:pt>
    <dgm:pt modelId="{1FE869CA-BA49-47CF-ABF2-C08F919FB6B6}" type="pres">
      <dgm:prSet presAssocID="{A209CE5F-623F-4DC7-B105-29942E7E88C9}" presName="textNode" presStyleLbl="node1" presStyleIdx="2" presStyleCnt="3" custScaleX="78737" custScaleY="768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FE97A0-4C23-4207-9832-8CC416EE8874}" type="presOf" srcId="{225A852A-DE84-48C4-834C-9D3C28AB0B6E}" destId="{9CFBBB04-18E6-4926-BA83-FFB0D671A154}" srcOrd="0" destOrd="0" presId="urn:microsoft.com/office/officeart/2005/8/layout/hProcess9"/>
    <dgm:cxn modelId="{5DEEEFC8-CF88-4557-AEAF-ADF0952CE22C}" srcId="{3E01A8A8-4A88-4644-A636-188522B06CAD}" destId="{FBF82EA3-09C8-4190-8CFA-CFF2E1A310E9}" srcOrd="0" destOrd="0" parTransId="{F383C563-FB90-42EB-A0C4-533A65D2C186}" sibTransId="{DDB1FC3D-08BF-4A5C-8650-386D16C03FCC}"/>
    <dgm:cxn modelId="{F35CD955-262E-48FA-9AE2-355B7A568529}" srcId="{3E01A8A8-4A88-4644-A636-188522B06CAD}" destId="{225A852A-DE84-48C4-834C-9D3C28AB0B6E}" srcOrd="1" destOrd="0" parTransId="{4238893F-2FF4-4570-93CD-FDC37532AD98}" sibTransId="{C006CEEF-6E10-44DC-8E78-7219F3646F93}"/>
    <dgm:cxn modelId="{66E4D803-0A4D-42D9-AA0C-AAA3689EB0DF}" type="presOf" srcId="{3E01A8A8-4A88-4644-A636-188522B06CAD}" destId="{C114ABC5-64E6-4C4B-8E3C-D0F8DA889052}" srcOrd="0" destOrd="0" presId="urn:microsoft.com/office/officeart/2005/8/layout/hProcess9"/>
    <dgm:cxn modelId="{D4B3242A-C5FF-4300-80B7-70C9C08302D4}" srcId="{3E01A8A8-4A88-4644-A636-188522B06CAD}" destId="{A209CE5F-623F-4DC7-B105-29942E7E88C9}" srcOrd="2" destOrd="0" parTransId="{F8EEE3AC-0EB2-40D6-92B8-3BDCE9A27E06}" sibTransId="{FABC9E6B-7517-420A-922A-284997A1A73A}"/>
    <dgm:cxn modelId="{CD4E2132-2287-483A-BCC1-712126BA9CD9}" type="presOf" srcId="{FBF82EA3-09C8-4190-8CFA-CFF2E1A310E9}" destId="{53D11D40-E3EA-41E0-865A-D886FE0B11CE}" srcOrd="0" destOrd="0" presId="urn:microsoft.com/office/officeart/2005/8/layout/hProcess9"/>
    <dgm:cxn modelId="{98C442FC-A402-46C6-BD92-32B533A4FB31}" type="presOf" srcId="{A209CE5F-623F-4DC7-B105-29942E7E88C9}" destId="{1FE869CA-BA49-47CF-ABF2-C08F919FB6B6}" srcOrd="0" destOrd="0" presId="urn:microsoft.com/office/officeart/2005/8/layout/hProcess9"/>
    <dgm:cxn modelId="{7CE59359-C2F0-4290-A2A8-BCF0B467A6FB}" type="presParOf" srcId="{C114ABC5-64E6-4C4B-8E3C-D0F8DA889052}" destId="{85C127E3-91D6-41D2-8ABB-8D301B527390}" srcOrd="0" destOrd="0" presId="urn:microsoft.com/office/officeart/2005/8/layout/hProcess9"/>
    <dgm:cxn modelId="{7BD90B99-014D-4AAD-B397-B915B01ADC51}" type="presParOf" srcId="{C114ABC5-64E6-4C4B-8E3C-D0F8DA889052}" destId="{6041386E-B528-4FE1-9C2E-59C2EBED49D9}" srcOrd="1" destOrd="0" presId="urn:microsoft.com/office/officeart/2005/8/layout/hProcess9"/>
    <dgm:cxn modelId="{77115F6D-C216-4882-8255-748B01FC4B80}" type="presParOf" srcId="{6041386E-B528-4FE1-9C2E-59C2EBED49D9}" destId="{53D11D40-E3EA-41E0-865A-D886FE0B11CE}" srcOrd="0" destOrd="0" presId="urn:microsoft.com/office/officeart/2005/8/layout/hProcess9"/>
    <dgm:cxn modelId="{8C9A8B40-20D1-4A88-8E43-D5DC0CDC496F}" type="presParOf" srcId="{6041386E-B528-4FE1-9C2E-59C2EBED49D9}" destId="{951EF877-DEF5-4BDC-930B-10CCC4265484}" srcOrd="1" destOrd="0" presId="urn:microsoft.com/office/officeart/2005/8/layout/hProcess9"/>
    <dgm:cxn modelId="{E43F5EE9-13DB-4546-AE24-E96C7D7EB286}" type="presParOf" srcId="{6041386E-B528-4FE1-9C2E-59C2EBED49D9}" destId="{9CFBBB04-18E6-4926-BA83-FFB0D671A154}" srcOrd="2" destOrd="0" presId="urn:microsoft.com/office/officeart/2005/8/layout/hProcess9"/>
    <dgm:cxn modelId="{CE9FC651-286C-48E6-B919-38708D0AABB7}" type="presParOf" srcId="{6041386E-B528-4FE1-9C2E-59C2EBED49D9}" destId="{969D2ED5-8EDA-4EEC-B015-76DFC21AA6F6}" srcOrd="3" destOrd="0" presId="urn:microsoft.com/office/officeart/2005/8/layout/hProcess9"/>
    <dgm:cxn modelId="{F9353330-7052-426A-B3B5-84A6D04F01D8}" type="presParOf" srcId="{6041386E-B528-4FE1-9C2E-59C2EBED49D9}" destId="{1FE869CA-BA49-47CF-ABF2-C08F919FB6B6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F689E-9075-4FA6-9418-9F739398F69E}" type="datetimeFigureOut">
              <a:rPr lang="es-MX" smtClean="0"/>
              <a:pPr/>
              <a:t>20/09/2015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F4468-44C3-439C-B44C-557BC6000D0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5B8386-2916-4430-A200-FF263231AA21}" type="datetimeFigureOut">
              <a:rPr lang="es-ES" smtClean="0"/>
              <a:pPr/>
              <a:t>20/09/2015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A2A34F-B6D8-4070-A6F5-2A927D6958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Bloque 2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Segunda parte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MX" sz="4300" dirty="0" smtClean="0"/>
              <a:t>Partidos políticos en México </a:t>
            </a:r>
            <a:br>
              <a:rPr lang="es-MX" sz="4300" dirty="0" smtClean="0"/>
            </a:br>
            <a:r>
              <a:rPr lang="es-MX" sz="4300" dirty="0" smtClean="0"/>
              <a:t>1820-1870</a:t>
            </a:r>
            <a:endParaRPr lang="es-MX" sz="4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2543164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err="1" smtClean="0"/>
              <a:t>Monarquistas</a:t>
            </a:r>
            <a:r>
              <a:rPr lang="es-MX" dirty="0" smtClean="0"/>
              <a:t> </a:t>
            </a:r>
          </a:p>
          <a:p>
            <a:pPr>
              <a:buNone/>
            </a:pPr>
            <a:endParaRPr lang="es-MX" dirty="0" smtClean="0"/>
          </a:p>
          <a:p>
            <a:pPr algn="r">
              <a:buNone/>
            </a:pPr>
            <a:r>
              <a:rPr lang="es-MX" dirty="0" smtClean="0"/>
              <a:t>Hispanistas</a:t>
            </a:r>
          </a:p>
          <a:p>
            <a:pPr>
              <a:buNone/>
            </a:pPr>
            <a:r>
              <a:rPr lang="es-MX" dirty="0" err="1" smtClean="0"/>
              <a:t>Iturbidistas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Conservadores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Imperialistas de Maximiliano</a:t>
            </a: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86116" y="1500174"/>
            <a:ext cx="2543164" cy="49606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dirty="0" smtClean="0"/>
              <a:t>1820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dirty="0" smtClean="0"/>
              <a:t>1830</a:t>
            </a: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1850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dirty="0" smtClean="0"/>
              <a:t>Moderados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dirty="0" smtClean="0"/>
              <a:t>1861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s-MX" sz="260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dirty="0" smtClean="0"/>
              <a:t>1867-1870 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29364" y="1142984"/>
            <a:ext cx="2543164" cy="517493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MX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Republicanos</a:t>
            </a:r>
            <a:r>
              <a:rPr kumimoji="0" lang="es-MX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s-MX" sz="2600" baseline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MX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Centralistas 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baseline="0" dirty="0" smtClean="0"/>
              <a:t>Federalistas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MX" sz="2600" baseline="0" dirty="0" smtClean="0"/>
              <a:t>L i b e r a l e 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s-MX" sz="2600" baseline="0" dirty="0" smtClean="0"/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MX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Republicanos de Juárez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2108183" y="196372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5400000">
            <a:off x="250795" y="217804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1858150" y="29995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536547" y="324961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679423" y="467837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714612" y="385762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0800000" flipV="1">
            <a:off x="2714612" y="4357694"/>
            <a:ext cx="121603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 rot="5400000">
            <a:off x="6072992" y="299957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6323025" y="1892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rot="5400000">
            <a:off x="7501752" y="207088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10800000" flipV="1">
            <a:off x="5429256" y="3929066"/>
            <a:ext cx="100172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073654" y="4357694"/>
            <a:ext cx="135573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7716066" y="32853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5400000">
            <a:off x="7501752" y="449977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V="1">
            <a:off x="2428860" y="2428868"/>
            <a:ext cx="357190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s-MX" dirty="0" smtClean="0"/>
              <a:t>República federal 1846-1862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Intervención norteamericana (1846-1848)</a:t>
            </a:r>
          </a:p>
          <a:p>
            <a:r>
              <a:rPr lang="es-MX" dirty="0" smtClean="0"/>
              <a:t>Guerra de castas (1847-1850…)</a:t>
            </a:r>
          </a:p>
          <a:p>
            <a:r>
              <a:rPr lang="es-MX" dirty="0" smtClean="0"/>
              <a:t>Dictadura de Santa Anna (1852)</a:t>
            </a:r>
          </a:p>
          <a:p>
            <a:r>
              <a:rPr lang="es-MX" dirty="0" smtClean="0"/>
              <a:t>Plan de </a:t>
            </a:r>
            <a:r>
              <a:rPr lang="es-MX" dirty="0" err="1" smtClean="0"/>
              <a:t>Ayutla</a:t>
            </a:r>
            <a:r>
              <a:rPr lang="es-MX" dirty="0" smtClean="0"/>
              <a:t> (1854)</a:t>
            </a:r>
          </a:p>
          <a:p>
            <a:r>
              <a:rPr lang="es-MX" dirty="0" smtClean="0"/>
              <a:t>Reforma liberal (1855)</a:t>
            </a:r>
          </a:p>
          <a:p>
            <a:r>
              <a:rPr lang="es-MX" dirty="0" smtClean="0"/>
              <a:t>Leyes y guerra de Reforma (1856-1859)</a:t>
            </a:r>
          </a:p>
          <a:p>
            <a:endParaRPr lang="es-MX" dirty="0" smtClean="0"/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Organizar línea del tiempo.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EVIDENCIA</a:t>
            </a:r>
            <a:br>
              <a:rPr lang="es-MX" dirty="0" smtClean="0"/>
            </a:br>
            <a:r>
              <a:rPr lang="es-MX" dirty="0" smtClean="0"/>
              <a:t>República federal 1846-1862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Intervención norteamericana </a:t>
            </a:r>
          </a:p>
          <a:p>
            <a:r>
              <a:rPr lang="es-MX" dirty="0" smtClean="0"/>
              <a:t>Firma del Tratado Guadalupe-Hidalgo </a:t>
            </a:r>
          </a:p>
          <a:p>
            <a:r>
              <a:rPr lang="es-MX" dirty="0" smtClean="0"/>
              <a:t>Pérdida de California y Nuevo México</a:t>
            </a:r>
          </a:p>
          <a:p>
            <a:r>
              <a:rPr lang="es-MX" dirty="0" smtClean="0"/>
              <a:t>Guerra de castas</a:t>
            </a:r>
          </a:p>
          <a:p>
            <a:r>
              <a:rPr lang="es-MX" dirty="0" smtClean="0"/>
              <a:t>Dictadura de Santa Anna </a:t>
            </a:r>
          </a:p>
          <a:p>
            <a:r>
              <a:rPr lang="es-MX" dirty="0" smtClean="0"/>
              <a:t>Pérdida de La Mesilla </a:t>
            </a:r>
          </a:p>
          <a:p>
            <a:r>
              <a:rPr lang="es-MX" dirty="0" smtClean="0"/>
              <a:t>Plan de </a:t>
            </a:r>
            <a:r>
              <a:rPr lang="es-MX" dirty="0" err="1" smtClean="0"/>
              <a:t>Ayutla</a:t>
            </a:r>
            <a:r>
              <a:rPr lang="es-MX" dirty="0" smtClean="0"/>
              <a:t> </a:t>
            </a:r>
          </a:p>
          <a:p>
            <a:r>
              <a:rPr lang="es-MX" dirty="0" smtClean="0"/>
              <a:t>Reforma liberal </a:t>
            </a:r>
          </a:p>
          <a:p>
            <a:r>
              <a:rPr lang="es-MX" dirty="0" smtClean="0"/>
              <a:t>Constitución de 1857</a:t>
            </a:r>
          </a:p>
          <a:p>
            <a:r>
              <a:rPr lang="es-MX" dirty="0" smtClean="0"/>
              <a:t>Leyes y guerra de Reforma 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Organiza línea del tiempo.</a:t>
            </a:r>
          </a:p>
          <a:p>
            <a:pPr>
              <a:buNone/>
            </a:pPr>
            <a:r>
              <a:rPr lang="es-MX" sz="2200" dirty="0" smtClean="0"/>
              <a:t>AGREGAR LUGARES, PERSONAJES, CAUSAS Y CONSECUENCIAS </a:t>
            </a:r>
            <a:r>
              <a:rPr lang="es-MX" sz="2200" b="1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s-MX" sz="2200" b="1" dirty="0" err="1" smtClean="0">
                <a:solidFill>
                  <a:schemeClr val="accent3">
                    <a:lumMod val="75000"/>
                  </a:schemeClr>
                </a:solidFill>
              </a:rPr>
              <a:t>CyC</a:t>
            </a:r>
            <a:r>
              <a:rPr lang="es-MX" sz="2200" b="1" dirty="0" smtClean="0">
                <a:solidFill>
                  <a:schemeClr val="accent3">
                    <a:lumMod val="75000"/>
                  </a:schemeClr>
                </a:solidFill>
              </a:rPr>
              <a:t> EXCEPTO PÉRDIDA DE CALIFORNIA Y NUEVO MÉXICO Y CONSTIRUCIÓN DE 1857)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EVIDENCIA</a:t>
            </a:r>
            <a:br>
              <a:rPr lang="es-MX" dirty="0" smtClean="0"/>
            </a:br>
            <a:r>
              <a:rPr lang="es-MX" dirty="0" smtClean="0"/>
              <a:t>República federal 1846-1862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Intervención norteamericana (1846-1848)</a:t>
            </a:r>
          </a:p>
          <a:p>
            <a:r>
              <a:rPr lang="es-MX" dirty="0" smtClean="0"/>
              <a:t>Firma del Tratado Guadalupe-Hidalgo (1848)</a:t>
            </a:r>
          </a:p>
          <a:p>
            <a:r>
              <a:rPr lang="es-MX" dirty="0" smtClean="0"/>
              <a:t>Pérdida de California y Nuevo México(1847-1848)</a:t>
            </a:r>
          </a:p>
          <a:p>
            <a:r>
              <a:rPr lang="es-MX" dirty="0" smtClean="0"/>
              <a:t>Guerra de castas (1847-1850…)</a:t>
            </a:r>
          </a:p>
          <a:p>
            <a:r>
              <a:rPr lang="es-MX" dirty="0" smtClean="0"/>
              <a:t>Dictadura de Santa Anna (1852)</a:t>
            </a:r>
          </a:p>
          <a:p>
            <a:r>
              <a:rPr lang="es-MX" dirty="0" smtClean="0"/>
              <a:t>Pérdida de La Mesilla (1853)</a:t>
            </a:r>
          </a:p>
          <a:p>
            <a:r>
              <a:rPr lang="es-MX" dirty="0" smtClean="0"/>
              <a:t>Plan de </a:t>
            </a:r>
            <a:r>
              <a:rPr lang="es-MX" dirty="0" err="1" smtClean="0"/>
              <a:t>Ayutla</a:t>
            </a:r>
            <a:r>
              <a:rPr lang="es-MX" dirty="0" smtClean="0"/>
              <a:t> (1854)</a:t>
            </a:r>
          </a:p>
          <a:p>
            <a:r>
              <a:rPr lang="es-MX" dirty="0" smtClean="0"/>
              <a:t>Reforma liberal (1855)</a:t>
            </a:r>
          </a:p>
          <a:p>
            <a:r>
              <a:rPr lang="es-MX" dirty="0" smtClean="0"/>
              <a:t>Constitución de 1857</a:t>
            </a:r>
          </a:p>
          <a:p>
            <a:r>
              <a:rPr lang="es-MX" dirty="0" smtClean="0"/>
              <a:t>Leyes y guerra de Reforma (1856-1859)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Organiza línea del tiempo.</a:t>
            </a:r>
          </a:p>
          <a:p>
            <a:pPr>
              <a:buNone/>
            </a:pPr>
            <a:r>
              <a:rPr lang="es-MX" dirty="0" smtClean="0"/>
              <a:t>AGREGAR LUGARES, PERSONAJES, CAUSAS Y CONSECUENCIAS (</a:t>
            </a:r>
            <a:r>
              <a:rPr lang="es-MX" dirty="0" err="1" smtClean="0"/>
              <a:t>CyC</a:t>
            </a:r>
            <a:r>
              <a:rPr lang="es-MX" dirty="0" smtClean="0"/>
              <a:t> EXCEPTO ÚLTIMOS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42852"/>
          <a:ext cx="7901014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14282" y="285728"/>
          <a:ext cx="892971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Territorios perdidos de 1844 a 1853: independencia de Texas, invasión norteamericana, venta de la Mesilla.</a:t>
            </a:r>
            <a:endParaRPr lang="es-MX" dirty="0"/>
          </a:p>
        </p:txBody>
      </p:sp>
      <p:pic>
        <p:nvPicPr>
          <p:cNvPr id="4" name="3 Marcador de contenido" descr="http://www.expansionistparty.org/Bigmex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85926"/>
            <a:ext cx="735811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000100" y="2925545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Alta California</a:t>
            </a:r>
            <a:endParaRPr lang="es-MX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2782669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Nuevo México</a:t>
            </a:r>
            <a:endParaRPr lang="es-MX" b="1" dirty="0"/>
          </a:p>
        </p:txBody>
      </p:sp>
      <p:sp>
        <p:nvSpPr>
          <p:cNvPr id="7" name="6 Rectángulo"/>
          <p:cNvSpPr/>
          <p:nvPr/>
        </p:nvSpPr>
        <p:spPr>
          <a:xfrm>
            <a:off x="3701457" y="4131238"/>
            <a:ext cx="1656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Texas (1836)  </a:t>
            </a:r>
            <a:endParaRPr lang="es-MX" b="1" dirty="0" smtClean="0"/>
          </a:p>
          <a:p>
            <a:r>
              <a:rPr lang="es-MX" b="1" dirty="0" smtClean="0"/>
              <a:t>1845</a:t>
            </a:r>
            <a:endParaRPr lang="es-MX" b="1" dirty="0"/>
          </a:p>
        </p:txBody>
      </p:sp>
      <p:sp>
        <p:nvSpPr>
          <p:cNvPr id="8" name="7 Rectángulo"/>
          <p:cNvSpPr/>
          <p:nvPr/>
        </p:nvSpPr>
        <p:spPr>
          <a:xfrm>
            <a:off x="2143108" y="3925677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 smtClean="0"/>
              <a:t>La mesilla</a:t>
            </a:r>
          </a:p>
          <a:p>
            <a:pPr algn="ctr"/>
            <a:r>
              <a:rPr lang="es-MX" b="1" dirty="0" smtClean="0"/>
              <a:t>1853</a:t>
            </a:r>
            <a:endParaRPr lang="es-MX" b="1" dirty="0"/>
          </a:p>
        </p:txBody>
      </p:sp>
      <p:sp>
        <p:nvSpPr>
          <p:cNvPr id="9" name="8 Rectángulo"/>
          <p:cNvSpPr/>
          <p:nvPr/>
        </p:nvSpPr>
        <p:spPr>
          <a:xfrm>
            <a:off x="1571604" y="2671700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dirty="0" smtClean="0"/>
              <a:t>1848</a:t>
            </a:r>
            <a:endParaRPr lang="es-MX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285728"/>
          <a:ext cx="7467600" cy="6188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Reforma liberal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Al caer la dictadura de Santa Anna </a:t>
            </a:r>
            <a:r>
              <a:rPr lang="es-MX" dirty="0" smtClean="0"/>
              <a:t>regresan </a:t>
            </a:r>
            <a:r>
              <a:rPr lang="es-MX" dirty="0" smtClean="0"/>
              <a:t>los liberales exiliados.</a:t>
            </a:r>
          </a:p>
          <a:p>
            <a:r>
              <a:rPr lang="es-MX" dirty="0" smtClean="0"/>
              <a:t>Liberales divididos en dos grupos: </a:t>
            </a:r>
            <a:r>
              <a:rPr lang="es-MX" dirty="0" smtClean="0"/>
              <a:t>radicales </a:t>
            </a:r>
            <a:r>
              <a:rPr lang="es-MX" dirty="0" smtClean="0"/>
              <a:t>y moderados.</a:t>
            </a:r>
          </a:p>
          <a:p>
            <a:pPr lvl="1"/>
            <a:r>
              <a:rPr lang="es-MX" dirty="0" smtClean="0"/>
              <a:t>Radicales: Melchor Ocampo, Juan José Baz, Manuel Altamirano. Fundar en el país una sociedad con igualdad, democracia y justicia.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1220</TotalTime>
  <Words>590</Words>
  <Application>Microsoft Office PowerPoint</Application>
  <PresentationFormat>Presentación en pantalla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Bloque 2</vt:lpstr>
      <vt:lpstr>República federal 1846-1862</vt:lpstr>
      <vt:lpstr>EVIDENCIA República federal 1846-1862</vt:lpstr>
      <vt:lpstr>EVIDENCIA República federal 1846-1862</vt:lpstr>
      <vt:lpstr>Diapositiva 5</vt:lpstr>
      <vt:lpstr>Diapositiva 6</vt:lpstr>
      <vt:lpstr>Territorios perdidos de 1844 a 1853: independencia de Texas, invasión norteamericana, venta de la Mesilla.</vt:lpstr>
      <vt:lpstr>Diapositiva 8</vt:lpstr>
      <vt:lpstr>Reforma liberal</vt:lpstr>
      <vt:lpstr>Partidos políticos en México  1820-1870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Bloque 2</dc:title>
  <dc:creator>Olga</dc:creator>
  <cp:lastModifiedBy>Kirk</cp:lastModifiedBy>
  <cp:revision>66</cp:revision>
  <dcterms:created xsi:type="dcterms:W3CDTF">2013-09-05T03:01:07Z</dcterms:created>
  <dcterms:modified xsi:type="dcterms:W3CDTF">2015-09-20T20:39:44Z</dcterms:modified>
</cp:coreProperties>
</file>