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E3F7-3977-4FFF-AD82-534C788B34C2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FD05-8F1C-46DC-BE0B-1265A084B7F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ocalizacion cor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614" y="214290"/>
            <a:ext cx="9149614" cy="6151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Marcador de contenido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976937"/>
          </a:xfrm>
        </p:spPr>
        <p:txBody>
          <a:bodyPr/>
          <a:lstStyle/>
          <a:p>
            <a:pPr algn="just"/>
            <a:r>
              <a:rPr lang="es-MX" smtClean="0"/>
              <a:t>Las primeras medidas de transformación fueron la supresión de latifundios, nacionalización monopolios, incrementaron salarios y reorganizaron los programas de educación y salud pública.</a:t>
            </a:r>
          </a:p>
          <a:p>
            <a:pPr algn="just"/>
            <a:r>
              <a:rPr lang="es-MX" smtClean="0"/>
              <a:t>Esto provocó la oposición de USA. Perdió la isla más grande e importante por su ubicación.</a:t>
            </a:r>
          </a:p>
          <a:p>
            <a:pPr algn="just"/>
            <a:r>
              <a:rPr lang="es-MX" smtClean="0"/>
              <a:t>En 1961, John F. Kennedy rompió relaciones con Cuba, imponiéndole un bloque económico consistente en la prohibición de la importación de sus productos.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Marcador de contenido"/>
          <p:cNvSpPr>
            <a:spLocks noGrp="1"/>
          </p:cNvSpPr>
          <p:nvPr>
            <p:ph idx="1"/>
          </p:nvPr>
        </p:nvSpPr>
        <p:spPr>
          <a:xfrm>
            <a:off x="457200" y="515938"/>
            <a:ext cx="8229600" cy="5649912"/>
          </a:xfrm>
        </p:spPr>
        <p:txBody>
          <a:bodyPr/>
          <a:lstStyle/>
          <a:p>
            <a:pPr algn="just"/>
            <a:r>
              <a:rPr lang="es-MX" smtClean="0"/>
              <a:t>Presionó a la OEA para que la excluyera e intentó derrocar a Castro enviando exiliados cubanos a invadir la Bahía Cochinos, esta acción fracasó.</a:t>
            </a:r>
          </a:p>
          <a:p>
            <a:pPr algn="just"/>
            <a:r>
              <a:rPr lang="es-MX" smtClean="0"/>
              <a:t>Castro convirtió el Partido Comunista Cubano en el partido único.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risis-de-los-misil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9678"/>
            <a:ext cx="9144000" cy="6718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GUERRA DE LOS MISILES</a:t>
            </a:r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040312"/>
          </a:xfrm>
        </p:spPr>
        <p:txBody>
          <a:bodyPr/>
          <a:lstStyle/>
          <a:p>
            <a:pPr algn="just"/>
            <a:r>
              <a:rPr lang="es-MX" smtClean="0"/>
              <a:t>La intervención de Estados Unidos en Cuba alertó a los soviéticos. Nikita Kruschev envió tropas a la isla y preparó el emplazamiento de misiles de mediano alcance.</a:t>
            </a:r>
          </a:p>
          <a:p>
            <a:pPr algn="just"/>
            <a:r>
              <a:rPr lang="es-MX" smtClean="0"/>
              <a:t>Con esto la URSS compensó la presencia de base militares y misiles desplegados por USA en Alemania Occidental y en Turquía.</a:t>
            </a:r>
          </a:p>
          <a:p>
            <a:pPr algn="just"/>
            <a:r>
              <a:rPr lang="es-MX" smtClean="0"/>
              <a:t>Mediante los aviones espía U-2 USA pudo descubrir y fotografiar el arsenal militar soviético.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Marcador de contenid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just"/>
            <a:r>
              <a:rPr lang="es-MX" sz="2900" dirty="0" smtClean="0"/>
              <a:t>Esto generó una gran tensión en gobierno estadounidense, por lo que el Pdte. Kennedy, en octubre de 1962, a anunciar una cuarentena defensiva, la cual consistió en cercar Cuba con barcos y aviones de guerra.</a:t>
            </a:r>
          </a:p>
          <a:p>
            <a:pPr algn="just"/>
            <a:r>
              <a:rPr lang="es-MX" sz="2900" dirty="0" smtClean="0"/>
              <a:t>La guerra nuclear estuvo a punto de estallar, pero mediante negociaciones secretas ambas potencias llegaron a un acuerdo: USA no intervendría en Cuba y la URSS desmantelaría las bases militares.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2 Marcador de contenido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/>
            <a:r>
              <a:rPr lang="es-MX" smtClean="0"/>
              <a:t>Tanto en Kremlin y en Casa Blanca se instalaron teléfonos rojos; éstos serían el símbolo del estallido de la Tercera Guerra Mundial.</a:t>
            </a:r>
          </a:p>
          <a:p>
            <a:pPr algn="just"/>
            <a:r>
              <a:rPr lang="es-MX" smtClean="0"/>
              <a:t>Hasta la disolución del comunismo soviético, la URSS apoyó a Cuba con dinero, petróleo  y tecnología.</a:t>
            </a:r>
          </a:p>
          <a:p>
            <a:pPr algn="just"/>
            <a:r>
              <a:rPr lang="es-MX" smtClean="0"/>
              <a:t>La economía de la URSS se desplomó y dejo de apoyar a Cuba.</a:t>
            </a:r>
          </a:p>
        </p:txBody>
      </p:sp>
      <p:sp>
        <p:nvSpPr>
          <p:cNvPr id="39939" name="AutoShape 2" descr="data:image/jpeg;base64,/9j/4AAQSkZJRgABAQAAAQABAAD/2wCEAAkGBhQSERUUEhQVFRUWFx0YGBgYGRoXIBgiHhgZHCEfHRcaHyceHRsjGhwfHy8gJCcpLCwtGSEyNjAtNSctLCkBCQoKBgwKDQwODSkYEhgpKSkpKSkpKSkpKSkpKSkpKSkpKSkpKSkpKSkpKSkpKSkpKSkpKSkpKSkpKSkpKSkpKf/AABEIALgBEgMBIgACEQEDEQH/xAAcAAACAwADAQAAAAAAAAAAAAAABgQFBwECAwj/xABKEAACAgAEBAMFBAcFBQYHAQABAgMRAAQSIQUGMUETIlEHMmFxgRQjQpEzUmJzgqGyJHKSsdEWQ1OiwRUXRGOD8TRUk7PS4fAI/8QAFAEBAAAAAAAAAAAAAAAAAAAAAP/EABQRAQAAAAAAAAAAAAAAAAAAAAD/2gAMAwEAAhEDEQA/ANwGOcGDAGDBgwBgwYMAYMGDAGDBgwBgwYMAYMGDAGDBgwHBwh8U50ZDC/irEcyw+zRsBpdd68VveUy2KI9zy7HzAunEoy0Mir7xRgPmVIH88fPftL46k0mR8AnxY0iBABqJlAJU/tKx3Hau2A+guFcSXMQpKlhXW6PUeqn9oGwfiDiXhb9ncTLw7L661MrOaNjzyO4IPoQwIwyYAwYMGAMGDBgDBgwYAwYMGAMGDBgDBgwYAxwcc4DgE/PcwTLK6hhSuwHlHYkY5xW8T/TS/vG/qODAaDgwY6s4AJOwHU4DtiHm+LRxmmbzHcIoLsfiEUFq+NVio4xxhmAETiMMaUk08vwjWmbejuFLEA0Bs2K7/Z/OyArFL9jQ9XVVLua3O5dif2nfV8O2AuJ+Pygiss6qTQaV1S/kia3/ADUY65jj8kY1PGoG3UTgb/teEQPqMU+X9lyAlpc5npXPdp2HY9ht/wC2GPhHL0WWFR6yf1nkkkPSttbHTfotD4YCrg53BkKnLy+GACJk0SxkmwRqRrBBB2Iv4DF1lOMwyxmRJEZBsWugpHY30O/Q11GJYjF3Qs9T64R+P8p6Wdsksfig+K2XlQOkpO5KgkAMd13NCzWgtqIPKtYsY5xmXsi5o8V8xlW8hRi6ReaovOwdF1AEIpKEId11EUBQxY88ZnNrncmcqVZFP3kZYrZYnQpa9I8XSUBYGiPjuD5gwpze0AKpByeeEtbRtCRZ+EilkIvupPyxHi4Zm8+n9qvLxN1jU0xB7UD/ADku/wDhod8Bb8S5yy8Ni3kINERRtLW9buo0LR2OphWKWT2r5etl37q02WBHzCysem9YtspyFkowo+zpJorSZblqvTXYX+EDE6blnKsKbLQEehiT/TALWU9p6SNQjjIPQjMxb/4qH88XkHOEJAMgeEXWqQDR/wDWQtEPq+KDjfsdyU+8amBgbGnzLd3uj3QPcIVsd8Kb+y7ieSbXkMyHPcaymob7FXsEDYUX7E7XgNkSQMtg2CLBG9/I4x/i0MTcdQO0vmzCaoTHqZ2VTobXo0DLjbbUW0hjt0FRwni3Eos4MvmYWgjnIV0SPw0/SINY0nQC3ukpWrWb7ELvtBz0ScSEeXy/hhWW9WpfEcOTq98Ag7DVsduu2A+mwMROI8XjgA8RqLbKoBZnPoiLbMfkMZEnPU8cAYJmDArSL4kLWJGZkYKGZHKqq6xsdjsCKAx04M3FM+zDLwnIxts85V/Fcbe9PNcjdei/qkeXY4B6457QlywPi+FB6LLIWkNjb7mFX69gWB+WICc1cQmGuDLzlSNicrHDfx+/zQYiv2R2xdcq+z/L5EArcs34ppPMxPer92/hv6k4Z8Akw8xcQTeXKSV+7R/+aCd26+kRxN4b7QYJCVlBhZffuyqf3yQHiHxlSP4XhpOKzi/L0OZoyLUi+5KhKSR/3JB5h8R0PQgjAWKOCAQQQdwRveO2EbL8Oz+RaoVXMwWTpUrH8/uztG/e4yUJv7pSdWLD/bkhSXyOeQgWQ0aAD+MyaflvZ7C9sA04MJ3s/wA3nXOZGe8rK40xlgxGrU+oUNkKsqhbajG3Q2MOOAMGF6bjpmmeGFvC8NgrSuoIYmwEiBNM2pWBvpp2BsEA4pJrWKaSKFt90NtJ5qURq47jzNs1agoJIJAMODFNmHlQ/dyNMe6lYtht31Rnr8T16Y8clzWpzH2eaNopCLUnSVk+TKTTHsp3Pa8Bf4DjgHHJwGfcT/TS/vG/qODBxP8ATS/vG/qODAaBeEjnLmgIjMKZFcRRp/x5epB/8uMAk9AWFH0Zw4hEzROqMUYowVhuVJUgEA7WDv8ATGf5Pl2LNfYpnFsVTQoJ0IDEHloH19wHt5e++AZeVeXWi1T5giTNSjzN2ReyJsKHQn1PwApjrHAGOcAYMGDAGKjmXLlotSMFkjOuNrAo0QbvtpJvt67bYtgcQOJwuwpQD5TRPSyDsR6dMBm68YRc/BnYozqk1w5iFVsmVoz4ZU9tfhFCTsPD37nGgPwHXlnjkb7yXzPIOz7FWW+gRgukdgi4z3J5WXL50wstSyIJI+yu8LiRQCWNArqiNX7539dSyOcWaNJENo6hlPqCLGA8OCZ4ywIzAB91kA6B1JVwPgHU18KxPrFPlR4WbkTbTMvjL/eXSkg+o8NvmWOLjAGDBgwBgrHF4WOZ/aDl8i6pJqYllRtFEqX90abtmI8xA3C791DAw5zJpKjJIiujCmVgGB+YOxxhPEOSIW4xk8uRIUaSVXRnLArEzSKbJLeaLTfTcX3xvgxmecjH+0sGxupD8N8sovp30+vbpgND4dw2KCNYoUWONRQVBpA79B8d8ScGELPcVzWWzcs0Ec2cgaRo5YkYsY2VI2VkBsKKZkZRW4332wD9gwm8J9pCzmvs8qte6aoi4+cRdZD/AAq2GLh3HoZ2Ko/nUW0bBo3UepjcBwPjVYCwwYMGA4OKtB9okB/3UTbf+Y67X/dQ7D1YX+EE9+IzM7CGM6SRcjjqi7jb9tiKHoAT2ANFmuZjEWSLwFjjcQJHTvJIygCkVSAu/kAPcAki8BacT+4zEU/RHqCX4am+7b6SEp/63wwicF9sMs/EDAYVSNyUiD2h1hejSbjzN0pdgw6705Z/L5yeCRHjy4EikaQ7kqD21FdLMB3pRe/bCxzDkM54WlI9T61njaWMOVnDVSywyaY7IGksmmnpjRNBZ5vlDMZmQrK/gQhi6eEwlJLM7NZZVC2ZOhVv0aEFWSzE5h5TfLsM2k0ss1CESTGP7oOPD8Q6VUHTqvcd97F4uOX+cHnK+IsUJ16DEHaWSzuAU0roAAsk3sD0q8NEkQYUwBB6g7g/TAKScx5GFlh+1Fn0ijqciuxaRARXxYnv3vC3zPyqqxvKquR77FZPtdDrYikCyED9h0oCwdqw38T5GyzHWkQUgbrGEGvSPKvmGkV2O3X64r+VfAZ5I44M3DoOoiRQqqQdwNDFS1m6Nk1fSsB15A5wEyCCaVZJBfhyCx4q9gdXmEoHvA7mgd7OHbGRe0DgLammjKuVpkl1BTGRZ3CjYrRYNa15tiLrQOTua48/lllQjVQEiWLRqsgj/LALnE/00v7xv6jgwcT/AE0v7xv6jgwD1nZtMbsfwqT+QJwgB2VIigdVhjLKR1ei2oDtZZYVAro5FG8O/Hf/AIab90/9J/6YWskwaHJagVMjKSAdqJM+99vIn0evTAN+VVgi6yC1DURsCa3oel4Mxm0jFuyqPViFH5nHoMJntI4IMwmXLOI445bdrogFGAKrfnbXpUJRLFtvQgvcV9tWnPGHLQfaIz5FKkgs4O5RgCrAggBfUrv5trc+1BFeVWUEgMyKLD7Ro6rIje45JKkNW6N2GE7hecymSLtkYJ3cppEr6dRFUShZkrVosaS1AbKu9r02YOezFz6kcAhwCWYFSQAzMn3db167gBjtgNk5tzU2X4ZrhepI1iOoC7pkJ26EMARVbg/XCfkfabn3lL/ZwcuoANKF3MIIPiu4VS8pA0HzKNqLbYtcumYzWROSQbRIImltQTpPlI1dPKoPQ3+sp6K8HAZZmzMceYnyrQuBJDGzK0pZLARBJuxA1WdQLM5tgSSHvzZxufOpGZMsMvLHelxLpKlnAsSPoA3C7Am9RHTq28q84eFlcuM1HIGmLsrLGoXSXZtQjVy4jCkHVpoAjoMZ3BwgHMylhNlEcBkhkZ2ZiCNRYoGlWNVvzFVUWvSwcHGYtWZycExfRDIqtHA1qYz4jsUVaBshlAA9xQADaghtXMCkRrMotoGElDuoBDj43GWoeoGLJJAQCNwdwR3x5/aE8PXqXRp1arGmqu76aa3v0xl/GuY2bJCPKM7wJaKUR2LqDSh3UaUjC0NJOpgBqAsqQY+Zvafl8sCEIkI/EW0p6bEAs5v9UEdrBxmPFvaZnMy6oshQOwVQpMC+ZgLJU+JW+9udu2EbjeaZXumZutsDt6bEbY8uBcwxxzeJmEkl2I8pUH0oMwYAV3on0o74DWcv7OM8z/eRx31Zm8Mj6N5nZr9QPnjNjnpUzsUzptDIsiRmqOllbp0s1V/L0xr3J3tsgzcoy7xPlzpOgvJ4moqLokgNqKgmzdkVdkXjXPfNcObzHiZSFsulbgkeZrJLaVFJfcAkE79ScB9YZHNrLEkiG0dQ6n1DAEfyOEDiTAcwwnr5VHbY+HMD8ap0NfM4nexviPi8KiBNmJmj+gOpfyRgPpiu45txqBv/ADdPT9jKdD/H+V4B64xmmSOo/wBI7BI7F0zfiI9FALkdwpGF/ifGo8hBl4oiBrcxhpLfpZZ2AILM0hAJseaSz6Gx5hznhtr3PgwSy6QLJNKq0PXdh9cYhzL9rlypmninj0UqFo3VVUtqXz1WoubLE7kACgBgGjjHtDy7l4szlzJoOnWGAZN9jqYBhR/ZavXDDFxD7iB82DLl3GqPMAnxMvvQfxAFbSVolqDAHzWAaQebOW/HXK5uAE/a4fvEUFjqC0x0qCavvVC8aNyxxJ3h1NGvk0xTRpRUgrQZUO6Gtihv5kdAvMvxd4XEWYbWGrRLQB3OkCQDy7mgJFGkkgEISA3fLc2RSRNKiyMBI0YAU25U1a3Vg7V8TXXFbxLhpEZiUC4gXg2BDxkU8JBu1A2r00emFSTljM3eWkleBS7CN5FSmeh4QZ95XAaRSzmgdtzrBD045zhmcso+0xJGkx1sy5lFdtRAUEq2pEC6b0WaUAObJxU8H4aMrBHxLxPHYSnWgdNMXiB1Vjo1Lq1sBZ2Cv0BG3GSmBmYSZSR5gBYk8zRLZq5pdYQUDRAU7WLss1fzHnQM02XgcyAxsk5Vmm1KI7qtwX1DYgMV9++oUNN4Xz5A8KqGBmqhGxCFiOm7GrJra764VeZub81M7xqGh8PSzKyvE1NXvVMCSK209BZ3G+EnNQZjMMnhyEvBrVpaGmYFA6Et0LlRbI3mvcFuzry1xXK53NweIwacwq0bI16WSM2jsFCtaOGCDVpKtYBO4Vvs64ZnGzEvEGbxDElCGTU7sGS9ImfzBggFXYN1t1GwcL4rFmI1lhcOjdCD/IjsR3B3GFr7M2Sy2ZdF6Msui2UALoV9JAFjQt1Q9Dt0Qk4FLlBmBw3MLFL5szAToLSRGi8TO12Y2A9693PxOA2f7WAafyk9LOx+R/6dcUPNXA2e8xHmszA0ak0jjQQNyTG2118R0xUcg86txTKyHMw+EYj5mHuGhdgnvd2NxXcg1i+5W4sMxGrrdeGoF/L5m+l6viPQ2CLwXi5zbtHMwltaWePSkgok+Yxsysm1hiALHSxa0/CMyeGcRWRjXi6UlUAkSKWoOBS0ysVsAbWaoAgNHOHKvgz/AGuI00jUxAVArbka9NakYjTrrWpKnUQCMI/Ps1Rx+ITq0nQq2Cj7gGvUMAhHUU/UaQQfuKfp5f3jf1HBiIvEUkAkZqZ/Mw2FE7kUficc4DScwlqw9QR/LGZ8L4rqzOWC+60ukBgV03lsoUoHr5Ek9Lpq6HF/zjz4uRmVHIRSEOrw2mJLmQCo1dTQ8M2RqPmXbqcInF/Fy0LNlY1naXS0U0Lg7RNKwKA0+sB/D/HQ1LuTWAe+ZuPRwykQ6jmW8p0lmAOk6QYQwEj1vpqlHmcqu5SOIwZsRvmGjjIjilMjNK0zOrWGcMqaLSMqoUOQAprtd/ybw3NqiuuX8F2Uq0k20g3NqAwOhdXm2VtRFsWLFgy8P4JMJZHkZPNQa11+JdFgT5QVqlUEHT5vXAIw5TXJU+VjOYzjaUEgkFBgp8+gs5H3VkKEAUUBvpOLKblmVcvl9cvm+0NLLR0rqolb03Shh1Ys1nUxJJq6HAM1lUKQMs+XBASJ9pFT/hiXbyKaG+o6dtqs3kGekdQqQtHsA2sqoTbsBZJHby18cAv8itGuYzManzoI0K7kqAgbzfq7OqgNvaN6HFV7RMmkOYXMiRF1FVfUUpSRpVmDgjRsoJPQqp33K+kHsskkesxmCkCvrEWWLx+M5Pmlmc762AGwut6Iwmc9ezDiUmY0xyNmIvIEZntxuQNZPm26lum4Nk9AYeE8x61P2BUV3FlbhRjuSQMwHcsNQI1BKJa6F3hfzEgJ8WJGGZJ/tFk27tvRLbqqDoVOxGo2u59+auVnyYjET6TDFELVihZhWwNiyGHiBtiNxbWKYOHyR8QyYzqR+DnFSiSpKTdbU7BZImJpgOhvvRIM8OfjzjwwRX4Mah51IrTpIEcTfM25AJBWMdVcE1ntB4qPLHdBTdfGuv0BofEnuBVFwzmJcrnIXRi0eYVkZWslWJpIzJZDMswZRd0rsQ7Xsv8AFpJc5xJ4o/MEPhX2ZmPmP1JPyF4B39mfCVdPGKjcnqAb/VG/Sh5jX6y+hGLHmnkrh2ZLCWBFcLqMqVGw77lfeJAJ3BG3xGL3LwpksqFHuxJXoWP+rN/njM+O8xvIwiUkyTtVDrV7n+L3R8KHbAZ1mvZvm2Mk2VDSLGQQBtJXmrSBsxAG4U3vsMJWbJuiNJGxHT/++WPq/LZZcrlwGoBVLOfkN/oAKHwAx8+84Rfas0WRWbMZiSgi1uSar4m6W/hvgNf/AP8APbE8Ka//AJh//txY9OaW05+GT0zgX6CPJE/P3censHyTR8JGoVrmkYfSk/zQj6Yic6wVlxLuSc/OF6XuksYH1eMfywDTzcrGPNBevgRgfWWS/wCQxY8Z4KMxkZMua88OgXsAdPl6ejAHEPjGYRxNTAFsssgN1aq7m9+gFiz+0MLud55fNFocpYYZfxlANPPRAZVI8yCrO3nNbadiwXXBVjyEAhX72ZFAcR1SAWQGZiFRbJPmIJLMQDdY8eM8RzckJeF0W7pIl8UkCrBlcaQfh4f1OPX/ALYiOWCRQqqFQH1HRHGSN11AEvID1CA7jzFcIfF+a8tlUMe85uyH2js9xDZU/wAes/HAJ3Gc1nM3K0SGaYKQVsyz6CO2lNSix+yPTGl5rmeRcxHDGJI9Miysvhmysk3iEFCpZaiN3QNlh1BAQMp7QJZpaJ0qDso2AHwHQY17lHieVtE8RGzksYaSwdZ8iuUDV7qKQAoO1et4Cn5og4bmZUiLRxyP50liRVfV5urlCG1BrVerFSQbFhL4Llzw/Nvlny+XaSRQqMVEizgjVdCyY2KMxHbQgC3eNK5s5DhkiaTLRJHOg1L4aqviVvpIA3vsezUcI8DTZxfBkoGNqgkZNTxsVF+JYUhHvdgVI1XuwBAeXOTpC65yBdT+OoU7VQikoBOwvS+xA3QCqDYh818kNlXGeyLFVIEqEWCt0Rp3oLrPSq81EAUcSchxg5maGNlChhqejdSOzKeoGgrpANAD8XTYys7znLlIFSV1eFJUjC+FR8NVRWUNdCkOq63LfqjcNV4ZmY85loptIKyxhgDvQdd1P0JBGM95h4ZLBPUEJcLC8axO4kLh3Da0Vq1rpjUMqtrvdhsHLVyXmo4cuYS4PhyNpoaaWSpkGk7jySjy79CN6xYZ2FZpoujJTX16HS4IYdGDojA7d97wCHyDw2cZKSJY9ImfQdJ/R2tuWaydVEAg6aYOukUNTcj/AGAZeCNQQ2tpOtBUUA6bPXW6ne9g3wpnCV0HXc/HCPzTx6I5gKWZTEZYXNX70MEuoKPfHmTy7E+eroWFPx7iBzRlldzHDEJV1qdIdPEh0akOrzLIsg1adqJF0QMz4pM/Ec3lxQQmUR6SbohYEIO3Uk6eh6V23t+PcfU5qRo3Ay8kTKbOr8YkAWxupYR0R1Bvejd97IeXFeUSsleHbEEA03Ve3dmZvUGFR+DAXua4ZEjsgQUrFRsexrBiVxT9NL+8b+o4MBdc+cprnYen3ihgpremHb1INNXeiO9jOuVMpmftniaQ+XlKmWI04I8NH1KD+IFWHTzeGVoFaXbKwrcX4X4E6ZiN/DiLffCtks2ZAwI0qx99TaWQ9AhmwF1w3Pli6OnhujEAfhdfwuh7gggEfhax6EyM9ltaFQ7JZHmQ0diDse1gV9cKPNfM6ZbP5PZiW1xvQsCNlDFyBvSOqEt0ClsNeWz4c1VHcj0NGtj37XXS8BW8y8zplYma7IBoDc7C+nr269SB3x25dDRZQSZpxrYGWVmIAWxdXdBVXb0AGK3nDlgSR+IrMCjq7CrtQ4ZwK393egRekXe1WfGuFJnAcvJfgUDIFYrrs7ISu+ihZG1+XtYISOIcejiVT5nZ60RxqXd79EG4HqxoDuRhF49zoMm0pd445JNLNFH95KtMg0tOzGJTpb3FQ1qYizuXDOweBGwy8YUsBTAksWJoaiQS3zYn0wjZr2TSSymSTw2JLOq6mAU2CqlhuR0sBexbUWIwCTzBx7L5zwkghYSl95Z5XnIBsAee6L7bLsvmo7EjQOUs0kOTOXcgugQalOoTLuVcbnVq8y790q91xbcO9nWWjpswxkka1B1NGBa1SgNd6BVkknSCd98Zzzl4eWzH9hVvD1iAorP5iacBGbVuSXAK7USNLXTBWtmi0uZCofJOJFI6II6Ysx2K+4f2iWWxYw/exzgZ8Ns1IPM7MQT6tuT9F2/jbCweFmPTk7D5ievEA6RpqGmMdTqZgpdiSbCi6QY2KDLrlcssaUNC6Qfj3Y/C7Y/AHAKPtI4+AVhBoAFnPwHX/wDH/F6YXvZXw4zzS56QbXpiB7AdP8r+g9cKHOHFGzGYKJdSMFUdTpGwHzPX4k43DgPAhlMnHFsCq23pZ67+goC/RcAo+07j3hwiIGmlP5KP9TQ+QbCj7IODiXPS56Qfc5WM6CfUg7/RAx+bDFJz3x05rNOUPlJ8NPgPX/D5vmxxrHKfBBBw+DL0Q+Zcax+zQZ79Puk0f3m+OAb+X8t4eWTUKZrkcdKaRjI3/Mxwjc3ZnRwfLyVv40M29ba3Mhv6Mbr1r1w8cxzFcpORsTGyr82Gkf8AMRjPPa/mQOFuoFBM0IxXoqmvy6D6YCw5g4Z4uUyjXTJBLEbZVUlEDee6BVXg1USBYs7DC9wzlxcuq5mfUHolRZVnDXd9CkZs7bM176RszpAFOSheSnEWZDHUAQQ8pAJHTZJQ30wk898SZ2bVfywC/wA0c3ySX4ewXYUKCgdlUbAD4YQuJMzsGJu8NeVyBa/E8oI6UTQsCzQ2FsBqNAWPXEHivAiid7F38KwFBw2fS4J7Hf5Y2TgnGlhkhnMYkdIilnTq0kEKQ1EgAKE2B3Vh0bGPyQ7hh074uspxJ5ViWi5QlUX1JAruN7CkGwbXrgPoTL+0DKOqfeC3AofQXR6Gr6dfQHCfHEsbs0EqtG1sQara/wBIji1Iqvc2Ow3oFCyHEQ2hJS0R606Ooksm9JChl38wUU29A70zVwXnpI1KlUVFYbiSQaj7p8weyQux22JAFghcB5c75FA8eZy7rrkLRyrqV/fRrdgDqQaQ7W29giheE/iMb5kxZfpJKysnUs+u1pviZFrcdyxOkA40LP8AOeXzqfZcyF0kgAAya9102AaYsA/Q9b7i7WeWsh9k4gJp4pfF0yCMgCQPIV0AqSQy7WdJ3vYb3QX+Q4kviuzktKGYElaFDShCqbOoBEU2LqMCr3dt5e4sJ2ZUKaxW4KMF94glAqmwd/jY6d13jvL+Vy/9pzHnmJRdDSGPSaNrYPmdtTMTVe7VVeGTlnm3h9KqusMjLZSQt/ePnk63d7kE3dXgG3N5xIoy8rqiKLZmIUD4knYYwbnTjcc+ZnaHUVnZQoKsCR4aqWAokEmMsNibjU6QU3fvalwifNJB9lUz0XV0VlrdQ6sbNAgx6Qf2yBRIOFnk72ePPKsjyL4KNT6SNYIAJiB0kghgPEJqjqC1ZOAp+SeTXzLxsYQyxO5YEjRqU6AGloggMuql17URQIGNp5a5fXJwCNaLE6nYDSGNAbCzShQFA7BRizhgVFCqAqqKCgUAB0AA2Artj0OAz7if6aX9439RwYOJ/ppf3jf1HBgNBxwy2KxzgwFAnIuSTxDHloUaRGRmCdnBDCuwIO4FXik4dn5/Bouq5iE+HI0lsGaOgS42pXSmBBJAcH4YesUXHOVxOwlikaCcCvEUK2ob0HVgQwF7HZhvTCzgDhfNkcynYpIo88Z6r8Qapoz2kWwf5Ykf7QxKLkIT0sjf+d/XphJ5u4Lm41VrglksiExiaOYtpZqRyZDelSSGbSdO4O2FyPLZ2ABppFUE3a5WZpLJJ31+CAdyCy0PmaIDSOIc4JGpIYEnYAUSL6WGI+ZHYDp1qpPtYyqqdTHaxqokE/wajpr8VfTtjHc7m9J1PIcw7DUFkVlUAAmljDsSpJutI9ythtjqmc1eefLpGti5AWRdxta15636MG2rUougYucvaQ+daOJGpQ9VlTKzuWWtKsyJZuxsO9X1tj5P5Z+zZZs7m1CSgv8AZ4tWsQDddWo3qk0LQbsqiveOE7l3jP2Fmmiiy0kzRC3kkVTDq2BTckLuNTMoqwCwF03c88wLPw9BlT5dEaafxKWAtWHZhQHzVsBx7JuHnM53MZ1xsppL+IIH5Lf5jDlzrxA6GRe40/mAWP0Whf7bYi8nZ3L5HhcTPLEupdfvqNRIsAWd20gD6YqeOZsTJpUuzS/dIyxylWJGpyHCFQCSQN+nTAL3sw4Ks2am4hNtBlr0E9CQL1fJV83zK4aPaF7QYV4cWgYlpi0e4ZGTTQcMrAFW3C0R+O+2JvLHAlGU8NhJ4MOpfs4AUysptmlHU6292O9Ogrd6qGGc0wz5jPSh18OMyMygDTGq0CunYD3K9DZ6YCw9n/Bzm84rMLRCGPx3/wCpHT0Bxv8AwePxJ3k/BCDAh9WsGU/EagqfOJvXCVydwE5LKWFAmcqiA/8AEchVBHonvN/dbGkcNyKwxJEt0ihQT1Ndye5J3J7knAQ+YyCkafrzwj8pVc/8qHGPc18UfMcI1t7z56Uit/dv4H/LGwcd9/K7/wDiR9fupf8A3+mPnzmLirR5GPKqAWWadjte7uAu3r/rgNl5TypzHDpIy1eJHGAeuktk8u1j5OS2Ezis6zPGaIklFiMKzNY94BVBPla1PxGNK5Mh05agKqR17b+G5iB29RGMJPGczAmflyx8OJo9UolkzD5faZ1lYBlsFfEawCp9wnasBI4NwBQ0dQySFiEljmy8ioU1A6tcihQybkDzarZa8wKqfNPD40zs+Wj8qeVolLE35SHCFt6DKfLZrettgz8UzJycbnMcR3XToVPBLdB4eoyKGcEkjWoBoXq2NdSkWamjmBBbRHCzaasTssupQGIWQRrIdQutQrSRgMqy/BWZmio7Ej8+mJXBoUyzXMVjDr4kUkiSmM6TR0+EpZz2sUo66jVHcJ/Zvk21NCrQ6xRVGYIRR8ugG1UjY+GUNbWN8UvMvLhjy5VcjCSBpWWNDmGC9Ngw8VG0CgRqC2u5rAIHMvJvELjleJpIpYxKypHI3hF7keMoLYFXdiGPysbriDwGLJ2UzhzMeumQ+Ijow3oAlQykqTpN0dOx7F8zvHtCq78NhjjACrK6zQ9tgH8EsD281WehOF3jWSkdG15I5ejqKtTqLshyh8ya2AJNKpI8wLWADFwzK8PhICyT61sFmhJNbgaHI2UWTZ1b3vZIN1L7Q8vGjLBIzEHdpSbHalHr2CgdeisbGMgkyEwW2mLob1aANSgb+WMhbWuys1fU46cE1q+uBJMw9bMwVgoJUVQcoo33Px3wD9Fy9LnJGzOan0RlQFMgomzfue6Cd728wGy7GvPiK5GAFI1jBFiWeQa9AY7sWANi6Ct3IXa6GFUQcSmzIU5cnU1lVVNTKGFm18mk/rbA9R+GnTinBZJgIsvDqhempoJDTV74mtAx31eIZAe1+Ylw44LxcxSleHxROBHvm5Bp1qujVpiGlkUEiy21i/MBeJnKnFc3PxJQVOlVLyyeD4FKdYRXG2oP5XUEFloG92GPbg/s9zZFTSpCrVrZFLTMAQdOt5HUC73tuvQY0DhfCo8umiNaFliSSzOx6s7ndnPdibwEzAcGA4DPuJ/ppf3jf1HBg4n+ml/eN/UcGA0HBgwYAwYMGAVebHkkfw41kJiWOUCLTq1tIyo1uQNCaGLLfmBo7WDT8byObnQGeOKMnykRlpSTXUawEQfsU/c6tt2fOP4ecBOwnh8JW9HRmZV9LZXYj+4R6Yo+K82PlyUniarNN29OvpuPjZ9MAq5/h65NDIVUMbY0Sbuurnff1vzdOmEF8u+czGudyIgxB8wF6QNhvt23/CPkBh/47zBDmImU67INWo2IHw2B9T2HTfFBkczCV0OJENi/DCgvsa3Kn5gCulk4Cvm4hBGyxwozMSQsS9+opwovTf4aF9Te6lggyEuhTxARwRaajgCnxKJOyKjKVs9Wc0xO4JG/A4v4K/2WNcutbyHd2HT3z5iPjZN+gwtZ7ixsktchai0x09huddV3/I6dwcBqWY5yiykDSkRrIb0R2Cw33aRwALvsKA6fNEz3N2ccCZi1NbpfUFWTR16AuQQDttdVimjyMcjqv2vxpdYJSBWlsKDQRiUTVvsPEF16+U30PL2WnstmFy0Ug8dTOwkeVWbUCJBQYak/R7MCpFHew0nlfmNcyk0lstyV5QpOpI1VzsWVha7EWNup70fEOYpZJf7BImfAXU0byLGCjMPdFaJVH4jWoFgA25XGNNLmoeIBMnI4kL1HpAW6O1oPKfiN++HrIrns1MsEsEPiyKw8bw44mGldWuRvCdmAbTdEWXHSxgHD2dyz5iUmeIQrli6iIu50u2kB1je2RfDMiAXQ8wHcLo+FHk3lxMtNOGLvmFpTI7uS8R3j8pOmlIZBtY0H13bsBVcywK2XZmcRGOpFkPRGQ2CR3W9iB1DEd8YTneSczJxFZCq5dJJFkAmY3CWvTqUDUVElKDtZKAlC1DeeO5BpYwFZVZHSRdQtSUYMAw/VNde3XtWMp5e4JPm+JvPmC9ZiA6PEKkLG+nWIitiQqrGOyFrxA1EbENd4Rw8QQRQhi3hoqaj1bSoFn4nr9cKXtN4S5i+0Q7OoEclFl1RsSvm0+8ELFqPZm7WC8DHSaIMpVgGVgQQRYIIogjuCMB8q8dzeYUeDWkA9fDRDYFbMF229KvveLH2cZnMxZiJPAeRi7GNb94mJ1bQzHSp0HUTsPIL7EXPM/LzLmpSFllhR6R6NEaxHTSnyjRLcZLGzpBo3h89nfDNEaZycDXKDHlY0U+WNjeoA7lpKDFjVIq+7uMBKyXNpEZG6lbUpIrBo260yncGt9iQRRBI62MnElzKKviCOdDqie9iaI3r8LAlT87G4GFzmricWbj8WI+Dm4R0ZQpOndozdE0T7jfSjvhEyHOCsGVmjiZX3hfWI+v8Au5lB00b2YCulnsDzxLn2TKuYc8syIxFSxUWiIpgTR8y2L9CAdiCQPfjHNqSJFPBNG0oYKAh2ewd1B3CsAVZW6VR3CnCPxfjOakS2jtapWDagRttr80cidNiR8AKFeHCuHo6syQOrAE6HTyNYYEo52qvj026VYduH/YnyMyyx/fQUyTa2BA7d69/YrXRwB2q75G5PhzEsfjpqBDsJkbSzlRH5G2DqAH1WDZJq1ohk0ctmNhJIpXpQ3AsBd623ujv02GH32VSOXjDg0J30n/0HsD/l/wAP5BqXCuBw5ZSsEYjU7mr37CybOw2HpiNwJfDeeCqCP4kf9yUlgNulSeIoHooxcYqOILozMEm1Pqhb6jWp+jIV/wDUwFvgwYMAYDgwHAZ9xP8ATS/vG/qODBxP9NL+8b+o4MBoODHVGsA47YAwYMGAUuc+YMokkeUzUyxCX7xyxK+VGsAOPdJcDzWCAjUQaOIOb4rC0fhjO5TMR9V8acRSAVW0q2GIugSoO+5O5NrztyLFxGNQ5KSIfI4F9wSrCwSpIB2IO3Xcg5TxngPGsg5WCSWVLOiSJCbujuqIzK2xBs9Td77hY8SbKodptHmVAFMWYtjuFAgdpDW1fdgWce3C+URmHKDMx613KEESAV3hk0vX4t13sdtsKfIcGcy/FIJs7lszKXcrqkV71GJirK8tKSFDEi7pT3FYfouecxNxNgwaLJIrIwcBK1FkDlmGq9ekmiAgbfpZBD4tkYftTIDI8MZJkd2LBjqqtKChv3A2WhfrdT+y+AlnLCMdSdO2/UlnJ0jYkCttrJGNGh9nsXhTqzW0yshavdBvoNvy2+ffCHzFy7HG4+2cRSRVHlHvMRQG0EQIG1eYgk31wCJHwfRI6xSazqC2hvUaQ7WPMpYkdfNQo4beF8MZkly8jSO1eKxHRCK1I5oKQS+pfj4u2K7Mc8iIeHkYigfYzzrbHSbDKh2FVqsg6dOy7b1HCcjxNlZci05V0WWUIxNs2pCWHSy0TCjuKo9wAkcltFDxF2mkeJ1UrAI40e2vqVfygV8rs7irxtvBM4SzTMs88rgKTpiQIo3CqninQDeo2SWPwCgYlnvZ1xKRwzwuWAHmVWs36fdr0r/S8SMryRxknSElFbjUAoND1YhRtuL/AJHAbFxfmMROmYaKaPw7WWxGR4bC23R2FoVD+tBgPew3KbxlHJfsZKgScQcO9g+ElaR0HmfSCdVCwK6dTvjVwMBS8YTx5Vy3+7K+JN+0tkLHfo7Bi3qsbD8WyD/23LLxufLMRH5VaBv+G6WqMPdtWBIZbOpWIHXFj7Wc9PlNGYhDEMUjYr+HSZSOm9kSGvitdSMYDJxKSXNB4w3itIukKDqsH9VdyxPp36DAfXXCc/40SuV0sbDLd6WUlWW6F04IvvWInNfGjlcrJKASwpUG3vOQq3ZAA1EdSB8cduWsq8eWQSgCVreQDcBnYuwvvRNX8MTs9kkmjaOVQ6OpVlO4IPUHAZrzPzvlF4c2WdJF8WNkjBfLs2qr1t4crUdRDkne+17YuOIcZfKv9qEevLC4CqrZhSJnXWoG5BZSWVQbVVoAp5kDn72IiAeNkSxiAOuNntlO9aCa1AkhdJOq6rVdYcM+WykfhZqRULqGMoDCB3/EWUW0DlrJkXyNZLAE6cB2k5dPEoVzRaESUKlWtEy1vrCMaKGwHBuiQVqxjIMzwFXkLlgqSnUGBJFMO5I90E7+im67G64jwXPRzMiFsvl5fOwRvEimFrZAj8rE3RJ0kjbpdOEUeUjyyROQwRApO92BQ02vXTW+/WqAskEbKcnx5fMBcx4oBFgo2i9qosLs7EgjZhuLogPa8e4ZlolS2c9dxqe9xu2kb/E30+Gyzx3NJI6AffRxrRWiBW7V12s0dyTt2GKLhXADmMzDCHVQ7aR5dwCdvMQRdAjVoHrv0wE/nTnePM3oGjSdNEdB0236/l8euzj7M5oAImOYRVi1FlL+9I6ldk9FQ1q77Ae6cYp4kgkayGYWosiwdxYY0diD2xcR8TzKDY0ZEJH9pYk+bWSqqw8xobVvfTAfT449BvT3XWgxr+XxxS80cywiEhWk8TZ4gIZjqaMiQDZCADpok7UTjBMnzrmQuoyuLobTzgsQgAqnrcXd9KPwGH/kbkOTOsudzLuq1UZLSO7hgwYgu5CAaioIB3siiAxDYsvOHRXXowDD5EWMemOqKAAB0AoY7YAwHBgOAz7if6aX9439RwYOJ/ppf3jf1HBgNAX4Y5xwoxzgDBgwYAwYMGApuNZBZpEDkhUWR7Brcro3PppZvQ4w7jXGZcjOyJmFlRhTKwVhp90kL0OoNWkmiBuCTts3NubSOKVn3GhFA2tmaRqA72SPp17E4yjlLhKS5jW8UdakGlWGpi2ry+IQWF1uQbYgAEAjAMHAf7RADmYJ44lUMzxzzuiBgCoaB9wummOnVQ0k+U3iBx3g8WUlMaCvxClChgR7wPRum7jZa23vGvcK4eIYwgruTQAFk2aA7XsPgBhU4/wsJC2WaNZENnKaxYU1vEG6qwFlKIOnYe5uGR8ZksKyAAqVOwPoeijp6gdxd9caT7KuJhwgOzFJOoIsh0O2okmgb37scZwuV1+TTRrdGf3+9IzUX+INMSPKTh09kkQSdo9VvG0trWkoGWIgMpojzAjbuO2A1ysc4MF4AwE4jZziCRVrYAnoNyW/uqLZj8gcUvF+OlE1SyLlIj0ZqaV/gkdEKT8dR/ZGAq/aTn1VFVzrjEbvJF4jQ1QBjlaRNwquukLYLM6kWUrGbclc1ifikUi5eCGRmjjeVJSwIIA8yuGt3VQmtdJ1FbbcgwvaRzE2ahqBfCypkNEkl52VR5nYm2ABG5J9BsN0eRGgXL5hekiUd+6t0NGxsFI6VW1VsH2IMc4zT2f+01Z4QJW1hAA7/ji67yge+m36ZQK/Gq+8dHhmVlDKwZSLBBBBHwI2IwFdxeYNJDDRLO4kIHZYirFiewD6B8Sw+NL3tH41lUhWOeSh4nn0U0iARSSeUfhZtIQE9n+uO/NHE0TNFGVpHMCeFGsjRF2Mx2V1OrspIHUA7EA1lvM8hedkdcuv3gMgjDZlkpCvhmV9tVi2C/tW1nQQpclxubKsfsko8KyVhJ8VQNyA1j3gKBZdN0Pr6tzYZGPiwuLbfc0d6/HTKNX4VHb54m5Hg887/dxzStdAk0L23AQKtfE7fDF9/sR927ZqQNo3aOEeIEAvaRvcUCzduCACcAp5nmuNiEDLHHfYHt8G/wD3v+eLDl3iUYzazq6VGSUTUDrYatIpQW6DsO1dd8Q+eOXWyUhQIYUeyqkEoy0t1KrUe1gqDYHUUcdfZpn5Ez+WYL5TKiAqW0gMTGQVHlOzsATuCNjsAQ+hOC8KRcvCrxoWESBrUdQgB7euJo4dF/w0/wAK/wCmPcY5wHgchGesaf4R/pj3wYMAYMGDAGA4MBwGfcT/AE0v7xv6jgwcT/TS/vG/qODAaDjpLKFFsQB6k0PzOE3jXMeZVqQAD1FWf53/AJYzvjXGPFvxI3c6u7K5X1rzsL2718sBr0nOWVo6ZVk0mmEf3hHz09B8e+F3iHtZjS9GVzDV3ZRGPnvuR3+HesZM3HSCaSQ9SniGRyO1IWYkfIUPrjyzXHJPeVpB5QjHVLQ3sAHXsR+1vucBpGa9qM25KrCv4b0Wdr6s53HxA+uOnDefppWNSyMPgIgOvUORp/MjGVjOSKG8zqN1BDbWempkJDb9mDbd8R4uKS6w6soks+IdCg1/dYdDXXb0OA3POcQgmR1nzSoVCEiXSgIIaiSG0GyTspJIFHbGfcGkly803gSLO0WxdB5VZgwHnDCjovqOpPWsLL86TjUxZBrRQ6p5SQh8paMEAkCurH17nFTLxqdhRYkGl6rezEjVYJq2JJvcsbbfAN3EOas+x3zTJf4fEOx9PeAP54suA81ysHizeaGhyAVlk+IorQtSCLDg7EA3YGM0zefcWreHXSlWM/Qso3+tjHrkeaZ4fcZFo3YjQk/AnuMBsfFOEjMq2oqc1CA7MpALrfllFCtx1IrSwYemFrh8zxuITIUZ2cJpkKWdJO7Egi63sk21ndsJ8PNUqyRyiVgyHUD5dQ7EAkkUw2IIIrqDWOsXGcszuZ/GkJWkb7ob6g1Mob3TW+hkbzNvvYBjzWYzitLJrkVY1ZiDmZDdKSQAG96h0xecv+1FoYwM0J1XehBIjMaNnUZmJH8NfPthLHPjxyOYgTGxFeKxkYeRVPmd2NEi9N9/SgIcnFIZSbVks9FIIF9aDatPyFD4YDW5va5w542WJ81lnbrII1kc/wAZdj+Zx6cG4bkc55o1zWafqzyvHbD0p5BX5Yx3Lw5ViutzXfyjatu1C6F72Lw28H42mTX+z5nQetEAGr76pB2/VB6fHYNE5/4bE+WBlyrxrFspHgEgVRG0tt61WMqyHGMmmUbKzmRxZKHwY7U2a3Mt73X5emJvH/aHJmFEc2cOj8QEIsX8NW/zsfC8KMmVgaz41knbybV6k6hX0BwHbITJl5hJBM6kdNqI+qOQfzxqXDeeMuMuD42Zy8xPmeGJhG5rcyRl6LUCS4KMa64yCPLRWLkN/sgFf8RbUP8ADhj4fnYVX70+IoLXGhaMdgpklBPkbfaMMwo9CQQFp7ReIzyeDKrytpctHKFkW9B0ltROpGjYaSp6FiQxBvDdynM6Q1mkyzuD/vUMUiGvNqVU81OWANoSQTZBBGfcc4mJdE8b5cmMBI0F61IksMITSpEKIVATQNsCzM+Omb5uzM7EMzefsqha9dy3T4HAaNxDnmIAoW1V+BR4SfVFJLfxuw+Ax34T7TipogBOmkkAAfAdAMZE7EHUWFr+0qk9t7J/yxKyXElCtUMT6gfMZiGBPY0y/wBP+uA1Hm3MHMZdI8rNH4dgCJnNwhiATpVWDIi2VBIIFqNXlGEv2Yq3/aeiQX4bmQ6BrLlCejCxp1ACxtt174hZXnUR7PlovKKIDNub2J87N8z1PXbHD8fWLw38shRtDs0oYEsZHdEiVrEIZyAwBBKhgfNWA3HivtLihLL4chI+FD6k0P5/XFSntijJsxlUF2WK7V/HfX4HGNZ7nDWQQpBDWvnkH+TChXoAD6Dris/7cOoN5r6nzFjsex1ax8wR8jgPoWH2sQuQEXUT+r5v6Scd/wDvNG/3J27Bk/z1Y+eH48WvzWR+j1CyN+7keavQjf6YsF5tfu6kjbVtGxvrVAg7+tYDc5fa3Cm7wS1faifyNYseEe0zKTmraM/tgAfmCQPrj5wm460hsNYruFRvjW7WdvXf0x3gzrR6W2AO9+VmI+XvD/P4DAfW0cgYAggg9CNwfrjscfN3LfPGZhYCKRlQ1tp1C+50kgV26Y3DljmlcxGusgSHaumo/AWa+WAX+J/ppf3jf1HBjrxSQeNLuP0jd/2jjjAMGb4Q0hsL9bH+RxVPyUSaMaMB7poA38d7F/XrgwYCLluRiyOrwlL36qR8QCGJB+On6Yrf+7d0pEjd1u9bOAf4wD5vhQHTfBgwC9neQMy13BJpHl8qG61eglojvve+K6X2U5k1/Z20jbdQD1PvAA39NtsGDAct7MJVFrlpS1EkmNdiOlWaH0GKeTkDMt/4fMg32XUv0Aqr+ZwYMBGm9nHEdVfZZq9Su/5Xv+eOIPZbxBnCnLSjeun+oofngwYC4n9kufAAGWTfqSddfQAGzuaF19cQ877Kc9WrwCTtQROnzs7fLBgwFa/s2zt19lm1C9tGobfFcTIfZlnim2ScG6JK6T06jUem/bpgwYCb/wBzmfaj4DAjtqQH670R8jiU3so4gqbZchr6a1b6jzUB9SccYMBXv7GuIE14BBr1Ur19dR/lj0h9imeB88Zrvppv/b/PBgwEk+x/Nj3cvIRZH+7U9et2Tdd/5Yl5X2RZobrHMp9D4Z/nrUG/lgwYCbl/Ztn9FvAVYGgiyJuPXWpNbdBpO+Koez/NqWPgSk3QBdQBv2bSCT8dODBgI0fI2e1k/Zwg6eYWT13JG3x3HfHE/s9zoNeDKy96CqL+AP8A0wYMBBb2cZvVf2eRwf1oze3yIvFrF7MM00tGB0T1QKLFdaY2d/gTuPngwYD1f2MZiM+WOST1oqNr6qzVWx3BBO2PLNeyvNa9KwvoFWdvSrVi6Fmu+oGDBgIUnsfzjKDFC+kiyXCoe91uaHz3xFl9mOZQbwyF9tIChgfXrX8/54MGAMr7Pc2WKtl5/gU0/wAwBR9eoxaSezfPxgeHDLIPRgF+ZFud/hgwYCdF7O893il9b6f8tN9Nxhx4LyHmVA2013Y7/wAsGDAeHEOH5gSyAyfjbv8AE/DBgw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0" name="AutoShape 4" descr="data:image/jpeg;base64,/9j/4AAQSkZJRgABAQAAAQABAAD/2wCEAAkGBhQSERUUEhQVFRUWFx0YGBgYGRoXIBgiHhgZHCEfHRcaHyceHRsjGhwfHy8gJCcpLCwtGSEyNjAtNSctLCkBCQoKBgwKDQwODSkYEhgpKSkpKSkpKSkpKSkpKSkpKSkpKSkpKSkpKSkpKSkpKSkpKSkpKSkpKSkpKSkpKSkpKf/AABEIALgBEgMBIgACEQEDEQH/xAAcAAACAwADAQAAAAAAAAAAAAAABgQFBwECAwj/xABKEAACAgAEBAMFBAcFBQYHAQABAgMRAAQSIQUGMUETIlEHMmFxgRQjQpEzUmJzgqGyJHKSsdEWQ1OiwRUXRGOD8TRUk7PS4fAI/8QAFAEBAAAAAAAAAAAAAAAAAAAAAP/EABQRAQAAAAAAAAAAAAAAAAAAAAD/2gAMAwEAAhEDEQA/ANwGOcGDAGDBgwBgwYMAYMGDAGDBgwBgwYMAYMGDAGDBgwHBwh8U50ZDC/irEcyw+zRsBpdd68VveUy2KI9zy7HzAunEoy0Mir7xRgPmVIH88fPftL46k0mR8AnxY0iBABqJlAJU/tKx3Hau2A+guFcSXMQpKlhXW6PUeqn9oGwfiDiXhb9ncTLw7L661MrOaNjzyO4IPoQwIwyYAwYMGAMGDBgDBgwYAwYMGAMGDBgDBgwYAxwcc4DgE/PcwTLK6hhSuwHlHYkY5xW8T/TS/vG/qODAaDgwY6s4AJOwHU4DtiHm+LRxmmbzHcIoLsfiEUFq+NVio4xxhmAETiMMaUk08vwjWmbejuFLEA0Bs2K7/Z/OyArFL9jQ9XVVLua3O5dif2nfV8O2AuJ+Pygiss6qTQaV1S/kia3/ADUY65jj8kY1PGoG3UTgb/teEQPqMU+X9lyAlpc5npXPdp2HY9ht/wC2GPhHL0WWFR6yf1nkkkPSttbHTfotD4YCrg53BkKnLy+GACJk0SxkmwRqRrBBB2Iv4DF1lOMwyxmRJEZBsWugpHY30O/Q11GJYjF3Qs9T64R+P8p6Wdsksfig+K2XlQOkpO5KgkAMd13NCzWgtqIPKtYsY5xmXsi5o8V8xlW8hRi6ReaovOwdF1AEIpKEId11EUBQxY88ZnNrncmcqVZFP3kZYrZYnQpa9I8XSUBYGiPjuD5gwpze0AKpByeeEtbRtCRZ+EilkIvupPyxHi4Zm8+n9qvLxN1jU0xB7UD/ADku/wDhod8Bb8S5yy8Ni3kINERRtLW9buo0LR2OphWKWT2r5etl37q02WBHzCysem9YtspyFkowo+zpJorSZblqvTXYX+EDE6blnKsKbLQEehiT/TALWU9p6SNQjjIPQjMxb/4qH88XkHOEJAMgeEXWqQDR/wDWQtEPq+KDjfsdyU+8amBgbGnzLd3uj3QPcIVsd8Kb+y7ieSbXkMyHPcaymob7FXsEDYUX7E7XgNkSQMtg2CLBG9/I4x/i0MTcdQO0vmzCaoTHqZ2VTobXo0DLjbbUW0hjt0FRwni3Eos4MvmYWgjnIV0SPw0/SINY0nQC3ukpWrWb7ELvtBz0ScSEeXy/hhWW9WpfEcOTq98Ag7DVsduu2A+mwMROI8XjgA8RqLbKoBZnPoiLbMfkMZEnPU8cAYJmDArSL4kLWJGZkYKGZHKqq6xsdjsCKAx04M3FM+zDLwnIxts85V/Fcbe9PNcjdei/qkeXY4B6457QlywPi+FB6LLIWkNjb7mFX69gWB+WICc1cQmGuDLzlSNicrHDfx+/zQYiv2R2xdcq+z/L5EArcs34ppPMxPer92/hv6k4Z8Akw8xcQTeXKSV+7R/+aCd26+kRxN4b7QYJCVlBhZffuyqf3yQHiHxlSP4XhpOKzi/L0OZoyLUi+5KhKSR/3JB5h8R0PQgjAWKOCAQQQdwRveO2EbL8Oz+RaoVXMwWTpUrH8/uztG/e4yUJv7pSdWLD/bkhSXyOeQgWQ0aAD+MyaflvZ7C9sA04MJ3s/wA3nXOZGe8rK40xlgxGrU+oUNkKsqhbajG3Q2MOOAMGF6bjpmmeGFvC8NgrSuoIYmwEiBNM2pWBvpp2BsEA4pJrWKaSKFt90NtJ5qURq47jzNs1agoJIJAMODFNmHlQ/dyNMe6lYtht31Rnr8T16Y8clzWpzH2eaNopCLUnSVk+TKTTHsp3Pa8Bf4DjgHHJwGfcT/TS/vG/qODBxP8ATS/vG/qODAaBeEjnLmgIjMKZFcRRp/x5epB/8uMAk9AWFH0Zw4hEzROqMUYowVhuVJUgEA7WDv8ATGf5Pl2LNfYpnFsVTQoJ0IDEHloH19wHt5e++AZeVeXWi1T5giTNSjzN2ReyJsKHQn1PwApjrHAGOcAYMGDAGKjmXLlotSMFkjOuNrAo0QbvtpJvt67bYtgcQOJwuwpQD5TRPSyDsR6dMBm68YRc/BnYozqk1w5iFVsmVoz4ZU9tfhFCTsPD37nGgPwHXlnjkb7yXzPIOz7FWW+gRgukdgi4z3J5WXL50wstSyIJI+yu8LiRQCWNArqiNX7539dSyOcWaNJENo6hlPqCLGA8OCZ4ywIzAB91kA6B1JVwPgHU18KxPrFPlR4WbkTbTMvjL/eXSkg+o8NvmWOLjAGDBgwBgrHF4WOZ/aDl8i6pJqYllRtFEqX90abtmI8xA3C791DAw5zJpKjJIiujCmVgGB+YOxxhPEOSIW4xk8uRIUaSVXRnLArEzSKbJLeaLTfTcX3xvgxmecjH+0sGxupD8N8sovp30+vbpgND4dw2KCNYoUWONRQVBpA79B8d8ScGELPcVzWWzcs0Ec2cgaRo5YkYsY2VI2VkBsKKZkZRW4332wD9gwm8J9pCzmvs8qte6aoi4+cRdZD/AAq2GLh3HoZ2Ko/nUW0bBo3UepjcBwPjVYCwwYMGA4OKtB9okB/3UTbf+Y67X/dQ7D1YX+EE9+IzM7CGM6SRcjjqi7jb9tiKHoAT2ANFmuZjEWSLwFjjcQJHTvJIygCkVSAu/kAPcAki8BacT+4zEU/RHqCX4am+7b6SEp/63wwicF9sMs/EDAYVSNyUiD2h1hejSbjzN0pdgw6705Z/L5yeCRHjy4EikaQ7kqD21FdLMB3pRe/bCxzDkM54WlI9T61njaWMOVnDVSywyaY7IGksmmnpjRNBZ5vlDMZmQrK/gQhi6eEwlJLM7NZZVC2ZOhVv0aEFWSzE5h5TfLsM2k0ss1CESTGP7oOPD8Q6VUHTqvcd97F4uOX+cHnK+IsUJ16DEHaWSzuAU0roAAsk3sD0q8NEkQYUwBB6g7g/TAKScx5GFlh+1Fn0ijqciuxaRARXxYnv3vC3zPyqqxvKquR77FZPtdDrYikCyED9h0oCwdqw38T5GyzHWkQUgbrGEGvSPKvmGkV2O3X64r+VfAZ5I44M3DoOoiRQqqQdwNDFS1m6Nk1fSsB15A5wEyCCaVZJBfhyCx4q9gdXmEoHvA7mgd7OHbGRe0DgLammjKuVpkl1BTGRZ3CjYrRYNa15tiLrQOTua48/lllQjVQEiWLRqsgj/LALnE/00v7xv6jgwcT/AE0v7xv6jgwD1nZtMbsfwqT+QJwgB2VIigdVhjLKR1ei2oDtZZYVAro5FG8O/Hf/AIab90/9J/6YWskwaHJagVMjKSAdqJM+99vIn0evTAN+VVgi6yC1DURsCa3oel4Mxm0jFuyqPViFH5nHoMJntI4IMwmXLOI445bdrogFGAKrfnbXpUJRLFtvQgvcV9tWnPGHLQfaIz5FKkgs4O5RgCrAggBfUrv5trc+1BFeVWUEgMyKLD7Ro6rIje45JKkNW6N2GE7hecymSLtkYJ3cppEr6dRFUShZkrVosaS1AbKu9r02YOezFz6kcAhwCWYFSQAzMn3db167gBjtgNk5tzU2X4ZrhepI1iOoC7pkJ26EMARVbg/XCfkfabn3lL/ZwcuoANKF3MIIPiu4VS8pA0HzKNqLbYtcumYzWROSQbRIImltQTpPlI1dPKoPQ3+sp6K8HAZZmzMceYnyrQuBJDGzK0pZLARBJuxA1WdQLM5tgSSHvzZxufOpGZMsMvLHelxLpKlnAsSPoA3C7Am9RHTq28q84eFlcuM1HIGmLsrLGoXSXZtQjVy4jCkHVpoAjoMZ3BwgHMylhNlEcBkhkZ2ZiCNRYoGlWNVvzFVUWvSwcHGYtWZycExfRDIqtHA1qYz4jsUVaBshlAA9xQADaghtXMCkRrMotoGElDuoBDj43GWoeoGLJJAQCNwdwR3x5/aE8PXqXRp1arGmqu76aa3v0xl/GuY2bJCPKM7wJaKUR2LqDSh3UaUjC0NJOpgBqAsqQY+Zvafl8sCEIkI/EW0p6bEAs5v9UEdrBxmPFvaZnMy6oshQOwVQpMC+ZgLJU+JW+9udu2EbjeaZXumZutsDt6bEbY8uBcwxxzeJmEkl2I8pUH0oMwYAV3on0o74DWcv7OM8z/eRx31Zm8Mj6N5nZr9QPnjNjnpUzsUzptDIsiRmqOllbp0s1V/L0xr3J3tsgzcoy7xPlzpOgvJ4moqLokgNqKgmzdkVdkXjXPfNcObzHiZSFsulbgkeZrJLaVFJfcAkE79ScB9YZHNrLEkiG0dQ6n1DAEfyOEDiTAcwwnr5VHbY+HMD8ap0NfM4nexviPi8KiBNmJmj+gOpfyRgPpiu45txqBv/ADdPT9jKdD/H+V4B64xmmSOo/wBI7BI7F0zfiI9FALkdwpGF/ifGo8hBl4oiBrcxhpLfpZZ2AILM0hAJseaSz6Gx5hznhtr3PgwSy6QLJNKq0PXdh9cYhzL9rlypmninj0UqFo3VVUtqXz1WoubLE7kACgBgGjjHtDy7l4szlzJoOnWGAZN9jqYBhR/ZavXDDFxD7iB82DLl3GqPMAnxMvvQfxAFbSVolqDAHzWAaQebOW/HXK5uAE/a4fvEUFjqC0x0qCavvVC8aNyxxJ3h1NGvk0xTRpRUgrQZUO6Gtihv5kdAvMvxd4XEWYbWGrRLQB3OkCQDy7mgJFGkkgEISA3fLc2RSRNKiyMBI0YAU25U1a3Vg7V8TXXFbxLhpEZiUC4gXg2BDxkU8JBu1A2r00emFSTljM3eWkleBS7CN5FSmeh4QZ95XAaRSzmgdtzrBD045zhmcso+0xJGkx1sy5lFdtRAUEq2pEC6b0WaUAObJxU8H4aMrBHxLxPHYSnWgdNMXiB1Vjo1Lq1sBZ2Cv0BG3GSmBmYSZSR5gBYk8zRLZq5pdYQUDRAU7WLss1fzHnQM02XgcyAxsk5Vmm1KI7qtwX1DYgMV9++oUNN4Xz5A8KqGBmqhGxCFiOm7GrJra764VeZub81M7xqGh8PSzKyvE1NXvVMCSK209BZ3G+EnNQZjMMnhyEvBrVpaGmYFA6Et0LlRbI3mvcFuzry1xXK53NweIwacwq0bI16WSM2jsFCtaOGCDVpKtYBO4Vvs64ZnGzEvEGbxDElCGTU7sGS9ImfzBggFXYN1t1GwcL4rFmI1lhcOjdCD/IjsR3B3GFr7M2Sy2ZdF6Msui2UALoV9JAFjQt1Q9Dt0Qk4FLlBmBw3MLFL5szAToLSRGi8TO12Y2A9693PxOA2f7WAafyk9LOx+R/6dcUPNXA2e8xHmszA0ak0jjQQNyTG2118R0xUcg86txTKyHMw+EYj5mHuGhdgnvd2NxXcg1i+5W4sMxGrrdeGoF/L5m+l6viPQ2CLwXi5zbtHMwltaWePSkgok+Yxsysm1hiALHSxa0/CMyeGcRWRjXi6UlUAkSKWoOBS0ysVsAbWaoAgNHOHKvgz/AGuI00jUxAVArbka9NakYjTrrWpKnUQCMI/Ps1Rx+ITq0nQq2Cj7gGvUMAhHUU/UaQQfuKfp5f3jf1HBiIvEUkAkZqZ/Mw2FE7kUficc4DScwlqw9QR/LGZ8L4rqzOWC+60ukBgV03lsoUoHr5Ek9Lpq6HF/zjz4uRmVHIRSEOrw2mJLmQCo1dTQ8M2RqPmXbqcInF/Fy0LNlY1naXS0U0Lg7RNKwKA0+sB/D/HQ1LuTWAe+ZuPRwykQ6jmW8p0lmAOk6QYQwEj1vpqlHmcqu5SOIwZsRvmGjjIjilMjNK0zOrWGcMqaLSMqoUOQAprtd/ybw3NqiuuX8F2Uq0k20g3NqAwOhdXm2VtRFsWLFgy8P4JMJZHkZPNQa11+JdFgT5QVqlUEHT5vXAIw5TXJU+VjOYzjaUEgkFBgp8+gs5H3VkKEAUUBvpOLKblmVcvl9cvm+0NLLR0rqolb03Shh1Ys1nUxJJq6HAM1lUKQMs+XBASJ9pFT/hiXbyKaG+o6dtqs3kGekdQqQtHsA2sqoTbsBZJHby18cAv8itGuYzManzoI0K7kqAgbzfq7OqgNvaN6HFV7RMmkOYXMiRF1FVfUUpSRpVmDgjRsoJPQqp33K+kHsskkesxmCkCvrEWWLx+M5Pmlmc762AGwut6Iwmc9ezDiUmY0xyNmIvIEZntxuQNZPm26lum4Nk9AYeE8x61P2BUV3FlbhRjuSQMwHcsNQI1BKJa6F3hfzEgJ8WJGGZJ/tFk27tvRLbqqDoVOxGo2u59+auVnyYjET6TDFELVihZhWwNiyGHiBtiNxbWKYOHyR8QyYzqR+DnFSiSpKTdbU7BZImJpgOhvvRIM8OfjzjwwRX4Mah51IrTpIEcTfM25AJBWMdVcE1ntB4qPLHdBTdfGuv0BofEnuBVFwzmJcrnIXRi0eYVkZWslWJpIzJZDMswZRd0rsQ7Xsv8AFpJc5xJ4o/MEPhX2ZmPmP1JPyF4B39mfCVdPGKjcnqAb/VG/Sh5jX6y+hGLHmnkrh2ZLCWBFcLqMqVGw77lfeJAJ3BG3xGL3LwpksqFHuxJXoWP+rN/njM+O8xvIwiUkyTtVDrV7n+L3R8KHbAZ1mvZvm2Mk2VDSLGQQBtJXmrSBsxAG4U3vsMJWbJuiNJGxHT/++WPq/LZZcrlwGoBVLOfkN/oAKHwAx8+84Rfas0WRWbMZiSgi1uSar4m6W/hvgNf/AP8APbE8Ka//AJh//txY9OaW05+GT0zgX6CPJE/P3censHyTR8JGoVrmkYfSk/zQj6Yic6wVlxLuSc/OF6XuksYH1eMfywDTzcrGPNBevgRgfWWS/wCQxY8Z4KMxkZMua88OgXsAdPl6ejAHEPjGYRxNTAFsssgN1aq7m9+gFiz+0MLud55fNFocpYYZfxlANPPRAZVI8yCrO3nNbadiwXXBVjyEAhX72ZFAcR1SAWQGZiFRbJPmIJLMQDdY8eM8RzckJeF0W7pIl8UkCrBlcaQfh4f1OPX/ALYiOWCRQqqFQH1HRHGSN11AEvID1CA7jzFcIfF+a8tlUMe85uyH2js9xDZU/wAes/HAJ3Gc1nM3K0SGaYKQVsyz6CO2lNSix+yPTGl5rmeRcxHDGJI9Miysvhmysk3iEFCpZaiN3QNlh1BAQMp7QJZpaJ0qDso2AHwHQY17lHieVtE8RGzksYaSwdZ8iuUDV7qKQAoO1et4Cn5og4bmZUiLRxyP50liRVfV5urlCG1BrVerFSQbFhL4Llzw/Nvlny+XaSRQqMVEizgjVdCyY2KMxHbQgC3eNK5s5DhkiaTLRJHOg1L4aqviVvpIA3vsezUcI8DTZxfBkoGNqgkZNTxsVF+JYUhHvdgVI1XuwBAeXOTpC65yBdT+OoU7VQikoBOwvS+xA3QCqDYh818kNlXGeyLFVIEqEWCt0Rp3oLrPSq81EAUcSchxg5maGNlChhqejdSOzKeoGgrpANAD8XTYys7znLlIFSV1eFJUjC+FR8NVRWUNdCkOq63LfqjcNV4ZmY85loptIKyxhgDvQdd1P0JBGM95h4ZLBPUEJcLC8axO4kLh3Da0Vq1rpjUMqtrvdhsHLVyXmo4cuYS4PhyNpoaaWSpkGk7jySjy79CN6xYZ2FZpoujJTX16HS4IYdGDojA7d97wCHyDw2cZKSJY9ImfQdJ/R2tuWaydVEAg6aYOukUNTcj/AGAZeCNQQ2tpOtBUUA6bPXW6ne9g3wpnCV0HXc/HCPzTx6I5gKWZTEZYXNX70MEuoKPfHmTy7E+eroWFPx7iBzRlldzHDEJV1qdIdPEh0akOrzLIsg1adqJF0QMz4pM/Ec3lxQQmUR6SbohYEIO3Uk6eh6V23t+PcfU5qRo3Ay8kTKbOr8YkAWxupYR0R1Bvejd97IeXFeUSsleHbEEA03Ve3dmZvUGFR+DAXua4ZEjsgQUrFRsexrBiVxT9NL+8b+o4MBdc+cprnYen3ihgpremHb1INNXeiO9jOuVMpmftniaQ+XlKmWI04I8NH1KD+IFWHTzeGVoFaXbKwrcX4X4E6ZiN/DiLffCtks2ZAwI0qx99TaWQ9AhmwF1w3Pli6OnhujEAfhdfwuh7gggEfhax6EyM9ltaFQ7JZHmQ0diDse1gV9cKPNfM6ZbP5PZiW1xvQsCNlDFyBvSOqEt0ClsNeWz4c1VHcj0NGtj37XXS8BW8y8zplYma7IBoDc7C+nr269SB3x25dDRZQSZpxrYGWVmIAWxdXdBVXb0AGK3nDlgSR+IrMCjq7CrtQ4ZwK393egRekXe1WfGuFJnAcvJfgUDIFYrrs7ISu+ihZG1+XtYISOIcejiVT5nZ60RxqXd79EG4HqxoDuRhF49zoMm0pd445JNLNFH95KtMg0tOzGJTpb3FQ1qYizuXDOweBGwy8YUsBTAksWJoaiQS3zYn0wjZr2TSSymSTw2JLOq6mAU2CqlhuR0sBexbUWIwCTzBx7L5zwkghYSl95Z5XnIBsAee6L7bLsvmo7EjQOUs0kOTOXcgugQalOoTLuVcbnVq8y790q91xbcO9nWWjpswxkka1B1NGBa1SgNd6BVkknSCd98Zzzl4eWzH9hVvD1iAorP5iacBGbVuSXAK7USNLXTBWtmi0uZCofJOJFI6II6Ysx2K+4f2iWWxYw/exzgZ8Ns1IPM7MQT6tuT9F2/jbCweFmPTk7D5ievEA6RpqGmMdTqZgpdiSbCi6QY2KDLrlcssaUNC6Qfj3Y/C7Y/AHAKPtI4+AVhBoAFnPwHX/wDH/F6YXvZXw4zzS56QbXpiB7AdP8r+g9cKHOHFGzGYKJdSMFUdTpGwHzPX4k43DgPAhlMnHFsCq23pZ67+goC/RcAo+07j3hwiIGmlP5KP9TQ+QbCj7IODiXPS56Qfc5WM6CfUg7/RAx+bDFJz3x05rNOUPlJ8NPgPX/D5vmxxrHKfBBBw+DL0Q+Zcax+zQZ79Puk0f3m+OAb+X8t4eWTUKZrkcdKaRjI3/Mxwjc3ZnRwfLyVv40M29ba3Mhv6Mbr1r1w8cxzFcpORsTGyr82Gkf8AMRjPPa/mQOFuoFBM0IxXoqmvy6D6YCw5g4Z4uUyjXTJBLEbZVUlEDee6BVXg1USBYs7DC9wzlxcuq5mfUHolRZVnDXd9CkZs7bM176RszpAFOSheSnEWZDHUAQQ8pAJHTZJQ30wk898SZ2bVfywC/wA0c3ySX4ewXYUKCgdlUbAD4YQuJMzsGJu8NeVyBa/E8oI6UTQsCzQ2FsBqNAWPXEHivAiid7F38KwFBw2fS4J7Hf5Y2TgnGlhkhnMYkdIilnTq0kEKQ1EgAKE2B3Vh0bGPyQ7hh074uspxJ5ViWi5QlUX1JAruN7CkGwbXrgPoTL+0DKOqfeC3AofQXR6Gr6dfQHCfHEsbs0EqtG1sQara/wBIji1Iqvc2Ow3oFCyHEQ2hJS0R606Ooksm9JChl38wUU29A70zVwXnpI1KlUVFYbiSQaj7p8weyQux22JAFghcB5c75FA8eZy7rrkLRyrqV/fRrdgDqQaQ7W29giheE/iMb5kxZfpJKysnUs+u1pviZFrcdyxOkA40LP8AOeXzqfZcyF0kgAAya9102AaYsA/Q9b7i7WeWsh9k4gJp4pfF0yCMgCQPIV0AqSQy7WdJ3vYb3QX+Q4kviuzktKGYElaFDShCqbOoBEU2LqMCr3dt5e4sJ2ZUKaxW4KMF94glAqmwd/jY6d13jvL+Vy/9pzHnmJRdDSGPSaNrYPmdtTMTVe7VVeGTlnm3h9KqusMjLZSQt/ePnk63d7kE3dXgG3N5xIoy8rqiKLZmIUD4knYYwbnTjcc+ZnaHUVnZQoKsCR4aqWAokEmMsNibjU6QU3fvalwifNJB9lUz0XV0VlrdQ6sbNAgx6Qf2yBRIOFnk72ePPKsjyL4KNT6SNYIAJiB0kghgPEJqjqC1ZOAp+SeTXzLxsYQyxO5YEjRqU6AGloggMuql17URQIGNp5a5fXJwCNaLE6nYDSGNAbCzShQFA7BRizhgVFCqAqqKCgUAB0AA2Artj0OAz7if6aX9439RwYOJ/ppf3jf1HBgNBxwy2KxzgwFAnIuSTxDHloUaRGRmCdnBDCuwIO4FXik4dn5/Bouq5iE+HI0lsGaOgS42pXSmBBJAcH4YesUXHOVxOwlikaCcCvEUK2ob0HVgQwF7HZhvTCzgDhfNkcynYpIo88Z6r8Qapoz2kWwf5Ykf7QxKLkIT0sjf+d/XphJ5u4Lm41VrglksiExiaOYtpZqRyZDelSSGbSdO4O2FyPLZ2ABppFUE3a5WZpLJJ31+CAdyCy0PmaIDSOIc4JGpIYEnYAUSL6WGI+ZHYDp1qpPtYyqqdTHaxqokE/wajpr8VfTtjHc7m9J1PIcw7DUFkVlUAAmljDsSpJutI9ythtjqmc1eefLpGti5AWRdxta15636MG2rUougYucvaQ+daOJGpQ9VlTKzuWWtKsyJZuxsO9X1tj5P5Z+zZZs7m1CSgv8AZ4tWsQDddWo3qk0LQbsqiveOE7l3jP2Fmmiiy0kzRC3kkVTDq2BTckLuNTMoqwCwF03c88wLPw9BlT5dEaafxKWAtWHZhQHzVsBx7JuHnM53MZ1xsppL+IIH5Lf5jDlzrxA6GRe40/mAWP0Whf7bYi8nZ3L5HhcTPLEupdfvqNRIsAWd20gD6YqeOZsTJpUuzS/dIyxylWJGpyHCFQCSQN+nTAL3sw4Ks2am4hNtBlr0E9CQL1fJV83zK4aPaF7QYV4cWgYlpi0e4ZGTTQcMrAFW3C0R+O+2JvLHAlGU8NhJ4MOpfs4AUysptmlHU6292O9Ogrd6qGGc0wz5jPSh18OMyMygDTGq0CunYD3K9DZ6YCw9n/Bzm84rMLRCGPx3/wCpHT0Bxv8AwePxJ3k/BCDAh9WsGU/EagqfOJvXCVydwE5LKWFAmcqiA/8AEchVBHonvN/dbGkcNyKwxJEt0ihQT1Ndye5J3J7knAQ+YyCkafrzwj8pVc/8qHGPc18UfMcI1t7z56Uit/dv4H/LGwcd9/K7/wDiR9fupf8A3+mPnzmLirR5GPKqAWWadjte7uAu3r/rgNl5TypzHDpIy1eJHGAeuktk8u1j5OS2Ezis6zPGaIklFiMKzNY94BVBPla1PxGNK5Mh05agKqR17b+G5iB29RGMJPGczAmflyx8OJo9UolkzD5faZ1lYBlsFfEawCp9wnasBI4NwBQ0dQySFiEljmy8ioU1A6tcihQybkDzarZa8wKqfNPD40zs+Wj8qeVolLE35SHCFt6DKfLZrettgz8UzJycbnMcR3XToVPBLdB4eoyKGcEkjWoBoXq2NdSkWamjmBBbRHCzaasTssupQGIWQRrIdQutQrSRgMqy/BWZmio7Ej8+mJXBoUyzXMVjDr4kUkiSmM6TR0+EpZz2sUo66jVHcJ/Zvk21NCrQ6xRVGYIRR8ugG1UjY+GUNbWN8UvMvLhjy5VcjCSBpWWNDmGC9Ngw8VG0CgRqC2u5rAIHMvJvELjleJpIpYxKypHI3hF7keMoLYFXdiGPysbriDwGLJ2UzhzMeumQ+Ijow3oAlQykqTpN0dOx7F8zvHtCq78NhjjACrK6zQ9tgH8EsD281WehOF3jWSkdG15I5ejqKtTqLshyh8ya2AJNKpI8wLWADFwzK8PhICyT61sFmhJNbgaHI2UWTZ1b3vZIN1L7Q8vGjLBIzEHdpSbHalHr2CgdeisbGMgkyEwW2mLob1aANSgb+WMhbWuys1fU46cE1q+uBJMw9bMwVgoJUVQcoo33Px3wD9Fy9LnJGzOan0RlQFMgomzfue6Cd728wGy7GvPiK5GAFI1jBFiWeQa9AY7sWANi6Ct3IXa6GFUQcSmzIU5cnU1lVVNTKGFm18mk/rbA9R+GnTinBZJgIsvDqhempoJDTV74mtAx31eIZAe1+Ylw44LxcxSleHxROBHvm5Bp1qujVpiGlkUEiy21i/MBeJnKnFc3PxJQVOlVLyyeD4FKdYRXG2oP5XUEFloG92GPbg/s9zZFTSpCrVrZFLTMAQdOt5HUC73tuvQY0DhfCo8umiNaFliSSzOx6s7ndnPdibwEzAcGA4DPuJ/ppf3jf1HBg4n+ml/eN/UcGA0HBgwYAwYMGAVebHkkfw41kJiWOUCLTq1tIyo1uQNCaGLLfmBo7WDT8byObnQGeOKMnykRlpSTXUawEQfsU/c6tt2fOP4ecBOwnh8JW9HRmZV9LZXYj+4R6Yo+K82PlyUniarNN29OvpuPjZ9MAq5/h65NDIVUMbY0Sbuurnff1vzdOmEF8u+czGudyIgxB8wF6QNhvt23/CPkBh/47zBDmImU67INWo2IHw2B9T2HTfFBkczCV0OJENi/DCgvsa3Kn5gCulk4Cvm4hBGyxwozMSQsS9+opwovTf4aF9Te6lggyEuhTxARwRaajgCnxKJOyKjKVs9Wc0xO4JG/A4v4K/2WNcutbyHd2HT3z5iPjZN+gwtZ7ixsktchai0x09huddV3/I6dwcBqWY5yiykDSkRrIb0R2Cw33aRwALvsKA6fNEz3N2ccCZi1NbpfUFWTR16AuQQDttdVimjyMcjqv2vxpdYJSBWlsKDQRiUTVvsPEF16+U30PL2WnstmFy0Ug8dTOwkeVWbUCJBQYak/R7MCpFHew0nlfmNcyk0lstyV5QpOpI1VzsWVha7EWNup70fEOYpZJf7BImfAXU0byLGCjMPdFaJVH4jWoFgA25XGNNLmoeIBMnI4kL1HpAW6O1oPKfiN++HrIrns1MsEsEPiyKw8bw44mGldWuRvCdmAbTdEWXHSxgHD2dyz5iUmeIQrli6iIu50u2kB1je2RfDMiAXQ8wHcLo+FHk3lxMtNOGLvmFpTI7uS8R3j8pOmlIZBtY0H13bsBVcywK2XZmcRGOpFkPRGQ2CR3W9iB1DEd8YTneSczJxFZCq5dJJFkAmY3CWvTqUDUVElKDtZKAlC1DeeO5BpYwFZVZHSRdQtSUYMAw/VNde3XtWMp5e4JPm+JvPmC9ZiA6PEKkLG+nWIitiQqrGOyFrxA1EbENd4Rw8QQRQhi3hoqaj1bSoFn4nr9cKXtN4S5i+0Q7OoEclFl1RsSvm0+8ELFqPZm7WC8DHSaIMpVgGVgQQRYIIogjuCMB8q8dzeYUeDWkA9fDRDYFbMF229KvveLH2cZnMxZiJPAeRi7GNb94mJ1bQzHSp0HUTsPIL7EXPM/LzLmpSFllhR6R6NEaxHTSnyjRLcZLGzpBo3h89nfDNEaZycDXKDHlY0U+WNjeoA7lpKDFjVIq+7uMBKyXNpEZG6lbUpIrBo260yncGt9iQRRBI62MnElzKKviCOdDqie9iaI3r8LAlT87G4GFzmricWbj8WI+Dm4R0ZQpOndozdE0T7jfSjvhEyHOCsGVmjiZX3hfWI+v8Au5lB00b2YCulnsDzxLn2TKuYc8syIxFSxUWiIpgTR8y2L9CAdiCQPfjHNqSJFPBNG0oYKAh2ewd1B3CsAVZW6VR3CnCPxfjOakS2jtapWDagRttr80cidNiR8AKFeHCuHo6syQOrAE6HTyNYYEo52qvj026VYduH/YnyMyyx/fQUyTa2BA7d69/YrXRwB2q75G5PhzEsfjpqBDsJkbSzlRH5G2DqAH1WDZJq1ohk0ctmNhJIpXpQ3AsBd623ujv02GH32VSOXjDg0J30n/0HsD/l/wAP5BqXCuBw5ZSsEYjU7mr37CybOw2HpiNwJfDeeCqCP4kf9yUlgNulSeIoHooxcYqOILozMEm1Pqhb6jWp+jIV/wDUwFvgwYMAYDgwHAZ9xP8ATS/vG/qODBxP9NL+8b+o4MBoODHVGsA47YAwYMGAUuc+YMokkeUzUyxCX7xyxK+VGsAOPdJcDzWCAjUQaOIOb4rC0fhjO5TMR9V8acRSAVW0q2GIugSoO+5O5NrztyLFxGNQ5KSIfI4F9wSrCwSpIB2IO3Xcg5TxngPGsg5WCSWVLOiSJCbujuqIzK2xBs9Td77hY8SbKodptHmVAFMWYtjuFAgdpDW1fdgWce3C+URmHKDMx613KEESAV3hk0vX4t13sdtsKfIcGcy/FIJs7lszKXcrqkV71GJirK8tKSFDEi7pT3FYfouecxNxNgwaLJIrIwcBK1FkDlmGq9ekmiAgbfpZBD4tkYftTIDI8MZJkd2LBjqqtKChv3A2WhfrdT+y+AlnLCMdSdO2/UlnJ0jYkCttrJGNGh9nsXhTqzW0yshavdBvoNvy2+ffCHzFy7HG4+2cRSRVHlHvMRQG0EQIG1eYgk31wCJHwfRI6xSazqC2hvUaQ7WPMpYkdfNQo4beF8MZkly8jSO1eKxHRCK1I5oKQS+pfj4u2K7Mc8iIeHkYigfYzzrbHSbDKh2FVqsg6dOy7b1HCcjxNlZci05V0WWUIxNs2pCWHSy0TCjuKo9wAkcltFDxF2mkeJ1UrAI40e2vqVfygV8rs7irxtvBM4SzTMs88rgKTpiQIo3CqninQDeo2SWPwCgYlnvZ1xKRwzwuWAHmVWs36fdr0r/S8SMryRxknSElFbjUAoND1YhRtuL/AJHAbFxfmMROmYaKaPw7WWxGR4bC23R2FoVD+tBgPew3KbxlHJfsZKgScQcO9g+ElaR0HmfSCdVCwK6dTvjVwMBS8YTx5Vy3+7K+JN+0tkLHfo7Bi3qsbD8WyD/23LLxufLMRH5VaBv+G6WqMPdtWBIZbOpWIHXFj7Wc9PlNGYhDEMUjYr+HSZSOm9kSGvitdSMYDJxKSXNB4w3itIukKDqsH9VdyxPp36DAfXXCc/40SuV0sbDLd6WUlWW6F04IvvWInNfGjlcrJKASwpUG3vOQq3ZAA1EdSB8cduWsq8eWQSgCVreQDcBnYuwvvRNX8MTs9kkmjaOVQ6OpVlO4IPUHAZrzPzvlF4c2WdJF8WNkjBfLs2qr1t4crUdRDkne+17YuOIcZfKv9qEevLC4CqrZhSJnXWoG5BZSWVQbVVoAp5kDn72IiAeNkSxiAOuNntlO9aCa1AkhdJOq6rVdYcM+WykfhZqRULqGMoDCB3/EWUW0DlrJkXyNZLAE6cB2k5dPEoVzRaESUKlWtEy1vrCMaKGwHBuiQVqxjIMzwFXkLlgqSnUGBJFMO5I90E7+im67G64jwXPRzMiFsvl5fOwRvEimFrZAj8rE3RJ0kjbpdOEUeUjyyROQwRApO92BQ02vXTW+/WqAskEbKcnx5fMBcx4oBFgo2i9qosLs7EgjZhuLogPa8e4ZlolS2c9dxqe9xu2kb/E30+Gyzx3NJI6AffRxrRWiBW7V12s0dyTt2GKLhXADmMzDCHVQ7aR5dwCdvMQRdAjVoHrv0wE/nTnePM3oGjSdNEdB0236/l8euzj7M5oAImOYRVi1FlL+9I6ldk9FQ1q77Ae6cYp4kgkayGYWosiwdxYY0diD2xcR8TzKDY0ZEJH9pYk+bWSqqw8xobVvfTAfT449BvT3XWgxr+XxxS80cywiEhWk8TZ4gIZjqaMiQDZCADpok7UTjBMnzrmQuoyuLobTzgsQgAqnrcXd9KPwGH/kbkOTOsudzLuq1UZLSO7hgwYgu5CAaioIB3siiAxDYsvOHRXXowDD5EWMemOqKAAB0AoY7YAwHBgOAz7if6aX9439RwYOJ/ppf3jf1HBgNAX4Y5xwoxzgDBgwYAwYMGApuNZBZpEDkhUWR7Brcro3PppZvQ4w7jXGZcjOyJmFlRhTKwVhp90kL0OoNWkmiBuCTts3NubSOKVn3GhFA2tmaRqA72SPp17E4yjlLhKS5jW8UdakGlWGpi2ry+IQWF1uQbYgAEAjAMHAf7RADmYJ44lUMzxzzuiBgCoaB9wummOnVQ0k+U3iBx3g8WUlMaCvxClChgR7wPRum7jZa23vGvcK4eIYwgruTQAFk2aA7XsPgBhU4/wsJC2WaNZENnKaxYU1vEG6qwFlKIOnYe5uGR8ZksKyAAqVOwPoeijp6gdxd9caT7KuJhwgOzFJOoIsh0O2okmgb37scZwuV1+TTRrdGf3+9IzUX+INMSPKTh09kkQSdo9VvG0trWkoGWIgMpojzAjbuO2A1ysc4MF4AwE4jZziCRVrYAnoNyW/uqLZj8gcUvF+OlE1SyLlIj0ZqaV/gkdEKT8dR/ZGAq/aTn1VFVzrjEbvJF4jQ1QBjlaRNwquukLYLM6kWUrGbclc1ifikUi5eCGRmjjeVJSwIIA8yuGt3VQmtdJ1FbbcgwvaRzE2ahqBfCypkNEkl52VR5nYm2ABG5J9BsN0eRGgXL5hekiUd+6t0NGxsFI6VW1VsH2IMc4zT2f+01Z4QJW1hAA7/ji67yge+m36ZQK/Gq+8dHhmVlDKwZSLBBBBHwI2IwFdxeYNJDDRLO4kIHZYirFiewD6B8Sw+NL3tH41lUhWOeSh4nn0U0iARSSeUfhZtIQE9n+uO/NHE0TNFGVpHMCeFGsjRF2Mx2V1OrspIHUA7EA1lvM8hedkdcuv3gMgjDZlkpCvhmV9tVi2C/tW1nQQpclxubKsfsko8KyVhJ8VQNyA1j3gKBZdN0Pr6tzYZGPiwuLbfc0d6/HTKNX4VHb54m5Hg887/dxzStdAk0L23AQKtfE7fDF9/sR927ZqQNo3aOEeIEAvaRvcUCzduCACcAp5nmuNiEDLHHfYHt8G/wD3v+eLDl3iUYzazq6VGSUTUDrYatIpQW6DsO1dd8Q+eOXWyUhQIYUeyqkEoy0t1KrUe1gqDYHUUcdfZpn5Ez+WYL5TKiAqW0gMTGQVHlOzsATuCNjsAQ+hOC8KRcvCrxoWESBrUdQgB7euJo4dF/w0/wAK/wCmPcY5wHgchGesaf4R/pj3wYMAYMGDAGA4MBwGfcT/AE0v7xv6jgwcT/TS/vG/qODAaDjpLKFFsQB6k0PzOE3jXMeZVqQAD1FWf53/AJYzvjXGPFvxI3c6u7K5X1rzsL2718sBr0nOWVo6ZVk0mmEf3hHz09B8e+F3iHtZjS9GVzDV3ZRGPnvuR3+HesZM3HSCaSQ9SniGRyO1IWYkfIUPrjyzXHJPeVpB5QjHVLQ3sAHXsR+1vucBpGa9qM25KrCv4b0Wdr6s53HxA+uOnDefppWNSyMPgIgOvUORp/MjGVjOSKG8zqN1BDbWempkJDb9mDbd8R4uKS6w6soks+IdCg1/dYdDXXb0OA3POcQgmR1nzSoVCEiXSgIIaiSG0GyTspJIFHbGfcGkly803gSLO0WxdB5VZgwHnDCjovqOpPWsLL86TjUxZBrRQ6p5SQh8paMEAkCurH17nFTLxqdhRYkGl6rezEjVYJq2JJvcsbbfAN3EOas+x3zTJf4fEOx9PeAP54suA81ysHizeaGhyAVlk+IorQtSCLDg7EA3YGM0zefcWreHXSlWM/Qso3+tjHrkeaZ4fcZFo3YjQk/AnuMBsfFOEjMq2oqc1CA7MpALrfllFCtx1IrSwYemFrh8zxuITIUZ2cJpkKWdJO7Egi63sk21ndsJ8PNUqyRyiVgyHUD5dQ7EAkkUw2IIIrqDWOsXGcszuZ/GkJWkb7ob6g1Mob3TW+hkbzNvvYBjzWYzitLJrkVY1ZiDmZDdKSQAG96h0xecv+1FoYwM0J1XehBIjMaNnUZmJH8NfPthLHPjxyOYgTGxFeKxkYeRVPmd2NEi9N9/SgIcnFIZSbVks9FIIF9aDatPyFD4YDW5va5w542WJ81lnbrII1kc/wAZdj+Zx6cG4bkc55o1zWafqzyvHbD0p5BX5Yx3Lw5ViutzXfyjatu1C6F72Lw28H42mTX+z5nQetEAGr76pB2/VB6fHYNE5/4bE+WBlyrxrFspHgEgVRG0tt61WMqyHGMmmUbKzmRxZKHwY7U2a3Mt73X5emJvH/aHJmFEc2cOj8QEIsX8NW/zsfC8KMmVgaz41knbybV6k6hX0BwHbITJl5hJBM6kdNqI+qOQfzxqXDeeMuMuD42Zy8xPmeGJhG5rcyRl6LUCS4KMa64yCPLRWLkN/sgFf8RbUP8ADhj4fnYVX70+IoLXGhaMdgpklBPkbfaMMwo9CQQFp7ReIzyeDKrytpctHKFkW9B0ltROpGjYaSp6FiQxBvDdynM6Q1mkyzuD/vUMUiGvNqVU81OWANoSQTZBBGfcc4mJdE8b5cmMBI0F61IksMITSpEKIVATQNsCzM+Omb5uzM7EMzefsqha9dy3T4HAaNxDnmIAoW1V+BR4SfVFJLfxuw+Ax34T7TipogBOmkkAAfAdAMZE7EHUWFr+0qk9t7J/yxKyXElCtUMT6gfMZiGBPY0y/wBP+uA1Hm3MHMZdI8rNH4dgCJnNwhiATpVWDIi2VBIIFqNXlGEv2Yq3/aeiQX4bmQ6BrLlCejCxp1ACxtt174hZXnUR7PlovKKIDNub2J87N8z1PXbHD8fWLw38shRtDs0oYEsZHdEiVrEIZyAwBBKhgfNWA3HivtLihLL4chI+FD6k0P5/XFSntijJsxlUF2WK7V/HfX4HGNZ7nDWQQpBDWvnkH+TChXoAD6Dris/7cOoN5r6nzFjsex1ax8wR8jgPoWH2sQuQEXUT+r5v6Scd/wDvNG/3J27Bk/z1Y+eH48WvzWR+j1CyN+7keavQjf6YsF5tfu6kjbVtGxvrVAg7+tYDc5fa3Cm7wS1faifyNYseEe0zKTmraM/tgAfmCQPrj5wm460hsNYruFRvjW7WdvXf0x3gzrR6W2AO9+VmI+XvD/P4DAfW0cgYAggg9CNwfrjscfN3LfPGZhYCKRlQ1tp1C+50kgV26Y3DljmlcxGusgSHaumo/AWa+WAX+J/ppf3jf1HBjrxSQeNLuP0jd/2jjjAMGb4Q0hsL9bH+RxVPyUSaMaMB7poA38d7F/XrgwYCLluRiyOrwlL36qR8QCGJB+On6Yrf+7d0pEjd1u9bOAf4wD5vhQHTfBgwC9neQMy13BJpHl8qG61eglojvve+K6X2U5k1/Z20jbdQD1PvAA39NtsGDAct7MJVFrlpS1EkmNdiOlWaH0GKeTkDMt/4fMg32XUv0Aqr+ZwYMBGm9nHEdVfZZq9Su/5Xv+eOIPZbxBnCnLSjeun+oofngwYC4n9kufAAGWTfqSddfQAGzuaF19cQ877Kc9WrwCTtQROnzs7fLBgwFa/s2zt19lm1C9tGobfFcTIfZlnim2ScG6JK6T06jUem/bpgwYCb/wBzmfaj4DAjtqQH670R8jiU3so4gqbZchr6a1b6jzUB9SccYMBXv7GuIE14BBr1Ur19dR/lj0h9imeB88Zrvppv/b/PBgwEk+x/Nj3cvIRZH+7U9et2Tdd/5Yl5X2RZobrHMp9D4Z/nrUG/lgwYCbl/Ztn9FvAVYGgiyJuPXWpNbdBpO+Koez/NqWPgSk3QBdQBv2bSCT8dODBgI0fI2e1k/Zwg6eYWT13JG3x3HfHE/s9zoNeDKy96CqL+AP8A0wYMBBb2cZvVf2eRwf1oze3yIvFrF7MM00tGB0T1QKLFdaY2d/gTuPngwYD1f2MZiM+WOST1oqNr6qzVWx3BBO2PLNeyvNa9KwvoFWdvSrVi6Fmu+oGDBgIUnsfzjKDFC+kiyXCoe91uaHz3xFl9mOZQbwyF9tIChgfXrX8/54MGAMr7Pc2WKtl5/gU0/wAwBR9eoxaSezfPxgeHDLIPRgF+ZFud/hgwYCdF7O893il9b6f8tN9Nxhx4LyHmVA2013Y7/wAsGDAeHEOH5gSyAyfjbv8AE/DBgw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1" name="AutoShape 6" descr="data:image/jpeg;base64,/9j/4AAQSkZJRgABAQAAAQABAAD/2wCEAAkGBhQSERUUEhQVFRUWFx0YGBgYGRoXIBgiHhgZHCEfHRcaHyceHRsjGhwfHy8gJCcpLCwtGSEyNjAtNSctLCkBCQoKBgwKDQwODSkYEhgpKSkpKSkpKSkpKSkpKSkpKSkpKSkpKSkpKSkpKSkpKSkpKSkpKSkpKSkpKSkpKSkpKf/AABEIALgBEgMBIgACEQEDEQH/xAAcAAACAwADAQAAAAAAAAAAAAAABgQFBwECAwj/xABKEAACAgAEBAMFBAcFBQYHAQABAgMRAAQSIQUGMUETIlEHMmFxgRQjQpEzUmJzgqGyJHKSsdEWQ1OiwRUXRGOD8TRUk7PS4fAI/8QAFAEBAAAAAAAAAAAAAAAAAAAAAP/EABQRAQAAAAAAAAAAAAAAAAAAAAD/2gAMAwEAAhEDEQA/ANwGOcGDAGDBgwBgwYMAYMGDAGDBgwBgwYMAYMGDAGDBgwHBwh8U50ZDC/irEcyw+zRsBpdd68VveUy2KI9zy7HzAunEoy0Mir7xRgPmVIH88fPftL46k0mR8AnxY0iBABqJlAJU/tKx3Hau2A+guFcSXMQpKlhXW6PUeqn9oGwfiDiXhb9ncTLw7L661MrOaNjzyO4IPoQwIwyYAwYMGAMGDBgDBgwYAwYMGAMGDBgDBgwYAxwcc4DgE/PcwTLK6hhSuwHlHYkY5xW8T/TS/vG/qODAaDgwY6s4AJOwHU4DtiHm+LRxmmbzHcIoLsfiEUFq+NVio4xxhmAETiMMaUk08vwjWmbejuFLEA0Bs2K7/Z/OyArFL9jQ9XVVLua3O5dif2nfV8O2AuJ+Pygiss6qTQaV1S/kia3/ADUY65jj8kY1PGoG3UTgb/teEQPqMU+X9lyAlpc5npXPdp2HY9ht/wC2GPhHL0WWFR6yf1nkkkPSttbHTfotD4YCrg53BkKnLy+GACJk0SxkmwRqRrBBB2Iv4DF1lOMwyxmRJEZBsWugpHY30O/Q11GJYjF3Qs9T64R+P8p6Wdsksfig+K2XlQOkpO5KgkAMd13NCzWgtqIPKtYsY5xmXsi5o8V8xlW8hRi6ReaovOwdF1AEIpKEId11EUBQxY88ZnNrncmcqVZFP3kZYrZYnQpa9I8XSUBYGiPjuD5gwpze0AKpByeeEtbRtCRZ+EilkIvupPyxHi4Zm8+n9qvLxN1jU0xB7UD/ADku/wDhod8Bb8S5yy8Ni3kINERRtLW9buo0LR2OphWKWT2r5etl37q02WBHzCysem9YtspyFkowo+zpJorSZblqvTXYX+EDE6blnKsKbLQEehiT/TALWU9p6SNQjjIPQjMxb/4qH88XkHOEJAMgeEXWqQDR/wDWQtEPq+KDjfsdyU+8amBgbGnzLd3uj3QPcIVsd8Kb+y7ieSbXkMyHPcaymob7FXsEDYUX7E7XgNkSQMtg2CLBG9/I4x/i0MTcdQO0vmzCaoTHqZ2VTobXo0DLjbbUW0hjt0FRwni3Eos4MvmYWgjnIV0SPw0/SINY0nQC3ukpWrWb7ELvtBz0ScSEeXy/hhWW9WpfEcOTq98Ag7DVsduu2A+mwMROI8XjgA8RqLbKoBZnPoiLbMfkMZEnPU8cAYJmDArSL4kLWJGZkYKGZHKqq6xsdjsCKAx04M3FM+zDLwnIxts85V/Fcbe9PNcjdei/qkeXY4B6457QlywPi+FB6LLIWkNjb7mFX69gWB+WICc1cQmGuDLzlSNicrHDfx+/zQYiv2R2xdcq+z/L5EArcs34ppPMxPer92/hv6k4Z8Akw8xcQTeXKSV+7R/+aCd26+kRxN4b7QYJCVlBhZffuyqf3yQHiHxlSP4XhpOKzi/L0OZoyLUi+5KhKSR/3JB5h8R0PQgjAWKOCAQQQdwRveO2EbL8Oz+RaoVXMwWTpUrH8/uztG/e4yUJv7pSdWLD/bkhSXyOeQgWQ0aAD+MyaflvZ7C9sA04MJ3s/wA3nXOZGe8rK40xlgxGrU+oUNkKsqhbajG3Q2MOOAMGF6bjpmmeGFvC8NgrSuoIYmwEiBNM2pWBvpp2BsEA4pJrWKaSKFt90NtJ5qURq47jzNs1agoJIJAMODFNmHlQ/dyNMe6lYtht31Rnr8T16Y8clzWpzH2eaNopCLUnSVk+TKTTHsp3Pa8Bf4DjgHHJwGfcT/TS/vG/qODBxP8ATS/vG/qODAaBeEjnLmgIjMKZFcRRp/x5epB/8uMAk9AWFH0Zw4hEzROqMUYowVhuVJUgEA7WDv8ATGf5Pl2LNfYpnFsVTQoJ0IDEHloH19wHt5e++AZeVeXWi1T5giTNSjzN2ReyJsKHQn1PwApjrHAGOcAYMGDAGKjmXLlotSMFkjOuNrAo0QbvtpJvt67bYtgcQOJwuwpQD5TRPSyDsR6dMBm68YRc/BnYozqk1w5iFVsmVoz4ZU9tfhFCTsPD37nGgPwHXlnjkb7yXzPIOz7FWW+gRgukdgi4z3J5WXL50wstSyIJI+yu8LiRQCWNArqiNX7539dSyOcWaNJENo6hlPqCLGA8OCZ4ywIzAB91kA6B1JVwPgHU18KxPrFPlR4WbkTbTMvjL/eXSkg+o8NvmWOLjAGDBgwBgrHF4WOZ/aDl8i6pJqYllRtFEqX90abtmI8xA3C791DAw5zJpKjJIiujCmVgGB+YOxxhPEOSIW4xk8uRIUaSVXRnLArEzSKbJLeaLTfTcX3xvgxmecjH+0sGxupD8N8sovp30+vbpgND4dw2KCNYoUWONRQVBpA79B8d8ScGELPcVzWWzcs0Ec2cgaRo5YkYsY2VI2VkBsKKZkZRW4332wD9gwm8J9pCzmvs8qte6aoi4+cRdZD/AAq2GLh3HoZ2Ko/nUW0bBo3UepjcBwPjVYCwwYMGA4OKtB9okB/3UTbf+Y67X/dQ7D1YX+EE9+IzM7CGM6SRcjjqi7jb9tiKHoAT2ANFmuZjEWSLwFjjcQJHTvJIygCkVSAu/kAPcAki8BacT+4zEU/RHqCX4am+7b6SEp/63wwicF9sMs/EDAYVSNyUiD2h1hejSbjzN0pdgw6705Z/L5yeCRHjy4EikaQ7kqD21FdLMB3pRe/bCxzDkM54WlI9T61njaWMOVnDVSywyaY7IGksmmnpjRNBZ5vlDMZmQrK/gQhi6eEwlJLM7NZZVC2ZOhVv0aEFWSzE5h5TfLsM2k0ss1CESTGP7oOPD8Q6VUHTqvcd97F4uOX+cHnK+IsUJ16DEHaWSzuAU0roAAsk3sD0q8NEkQYUwBB6g7g/TAKScx5GFlh+1Fn0ijqciuxaRARXxYnv3vC3zPyqqxvKquR77FZPtdDrYikCyED9h0oCwdqw38T5GyzHWkQUgbrGEGvSPKvmGkV2O3X64r+VfAZ5I44M3DoOoiRQqqQdwNDFS1m6Nk1fSsB15A5wEyCCaVZJBfhyCx4q9gdXmEoHvA7mgd7OHbGRe0DgLammjKuVpkl1BTGRZ3CjYrRYNa15tiLrQOTua48/lllQjVQEiWLRqsgj/LALnE/00v7xv6jgwcT/AE0v7xv6jgwD1nZtMbsfwqT+QJwgB2VIigdVhjLKR1ei2oDtZZYVAro5FG8O/Hf/AIab90/9J/6YWskwaHJagVMjKSAdqJM+99vIn0evTAN+VVgi6yC1DURsCa3oel4Mxm0jFuyqPViFH5nHoMJntI4IMwmXLOI445bdrogFGAKrfnbXpUJRLFtvQgvcV9tWnPGHLQfaIz5FKkgs4O5RgCrAggBfUrv5trc+1BFeVWUEgMyKLD7Ro6rIje45JKkNW6N2GE7hecymSLtkYJ3cppEr6dRFUShZkrVosaS1AbKu9r02YOezFz6kcAhwCWYFSQAzMn3db167gBjtgNk5tzU2X4ZrhepI1iOoC7pkJ26EMARVbg/XCfkfabn3lL/ZwcuoANKF3MIIPiu4VS8pA0HzKNqLbYtcumYzWROSQbRIImltQTpPlI1dPKoPQ3+sp6K8HAZZmzMceYnyrQuBJDGzK0pZLARBJuxA1WdQLM5tgSSHvzZxufOpGZMsMvLHelxLpKlnAsSPoA3C7Am9RHTq28q84eFlcuM1HIGmLsrLGoXSXZtQjVy4jCkHVpoAjoMZ3BwgHMylhNlEcBkhkZ2ZiCNRYoGlWNVvzFVUWvSwcHGYtWZycExfRDIqtHA1qYz4jsUVaBshlAA9xQADaghtXMCkRrMotoGElDuoBDj43GWoeoGLJJAQCNwdwR3x5/aE8PXqXRp1arGmqu76aa3v0xl/GuY2bJCPKM7wJaKUR2LqDSh3UaUjC0NJOpgBqAsqQY+Zvafl8sCEIkI/EW0p6bEAs5v9UEdrBxmPFvaZnMy6oshQOwVQpMC+ZgLJU+JW+9udu2EbjeaZXumZutsDt6bEbY8uBcwxxzeJmEkl2I8pUH0oMwYAV3on0o74DWcv7OM8z/eRx31Zm8Mj6N5nZr9QPnjNjnpUzsUzptDIsiRmqOllbp0s1V/L0xr3J3tsgzcoy7xPlzpOgvJ4moqLokgNqKgmzdkVdkXjXPfNcObzHiZSFsulbgkeZrJLaVFJfcAkE79ScB9YZHNrLEkiG0dQ6n1DAEfyOEDiTAcwwnr5VHbY+HMD8ap0NfM4nexviPi8KiBNmJmj+gOpfyRgPpiu45txqBv/ADdPT9jKdD/H+V4B64xmmSOo/wBI7BI7F0zfiI9FALkdwpGF/ifGo8hBl4oiBrcxhpLfpZZ2AILM0hAJseaSz6Gx5hznhtr3PgwSy6QLJNKq0PXdh9cYhzL9rlypmninj0UqFo3VVUtqXz1WoubLE7kACgBgGjjHtDy7l4szlzJoOnWGAZN9jqYBhR/ZavXDDFxD7iB82DLl3GqPMAnxMvvQfxAFbSVolqDAHzWAaQebOW/HXK5uAE/a4fvEUFjqC0x0qCavvVC8aNyxxJ3h1NGvk0xTRpRUgrQZUO6Gtihv5kdAvMvxd4XEWYbWGrRLQB3OkCQDy7mgJFGkkgEISA3fLc2RSRNKiyMBI0YAU25U1a3Vg7V8TXXFbxLhpEZiUC4gXg2BDxkU8JBu1A2r00emFSTljM3eWkleBS7CN5FSmeh4QZ95XAaRSzmgdtzrBD045zhmcso+0xJGkx1sy5lFdtRAUEq2pEC6b0WaUAObJxU8H4aMrBHxLxPHYSnWgdNMXiB1Vjo1Lq1sBZ2Cv0BG3GSmBmYSZSR5gBYk8zRLZq5pdYQUDRAU7WLss1fzHnQM02XgcyAxsk5Vmm1KI7qtwX1DYgMV9++oUNN4Xz5A8KqGBmqhGxCFiOm7GrJra764VeZub81M7xqGh8PSzKyvE1NXvVMCSK209BZ3G+EnNQZjMMnhyEvBrVpaGmYFA6Et0LlRbI3mvcFuzry1xXK53NweIwacwq0bI16WSM2jsFCtaOGCDVpKtYBO4Vvs64ZnGzEvEGbxDElCGTU7sGS9ImfzBggFXYN1t1GwcL4rFmI1lhcOjdCD/IjsR3B3GFr7M2Sy2ZdF6Msui2UALoV9JAFjQt1Q9Dt0Qk4FLlBmBw3MLFL5szAToLSRGi8TO12Y2A9693PxOA2f7WAafyk9LOx+R/6dcUPNXA2e8xHmszA0ak0jjQQNyTG2118R0xUcg86txTKyHMw+EYj5mHuGhdgnvd2NxXcg1i+5W4sMxGrrdeGoF/L5m+l6viPQ2CLwXi5zbtHMwltaWePSkgok+Yxsysm1hiALHSxa0/CMyeGcRWRjXi6UlUAkSKWoOBS0ysVsAbWaoAgNHOHKvgz/AGuI00jUxAVArbka9NakYjTrrWpKnUQCMI/Ps1Rx+ITq0nQq2Cj7gGvUMAhHUU/UaQQfuKfp5f3jf1HBiIvEUkAkZqZ/Mw2FE7kUficc4DScwlqw9QR/LGZ8L4rqzOWC+60ukBgV03lsoUoHr5Ek9Lpq6HF/zjz4uRmVHIRSEOrw2mJLmQCo1dTQ8M2RqPmXbqcInF/Fy0LNlY1naXS0U0Lg7RNKwKA0+sB/D/HQ1LuTWAe+ZuPRwykQ6jmW8p0lmAOk6QYQwEj1vpqlHmcqu5SOIwZsRvmGjjIjilMjNK0zOrWGcMqaLSMqoUOQAprtd/ybw3NqiuuX8F2Uq0k20g3NqAwOhdXm2VtRFsWLFgy8P4JMJZHkZPNQa11+JdFgT5QVqlUEHT5vXAIw5TXJU+VjOYzjaUEgkFBgp8+gs5H3VkKEAUUBvpOLKblmVcvl9cvm+0NLLR0rqolb03Shh1Ys1nUxJJq6HAM1lUKQMs+XBASJ9pFT/hiXbyKaG+o6dtqs3kGekdQqQtHsA2sqoTbsBZJHby18cAv8itGuYzManzoI0K7kqAgbzfq7OqgNvaN6HFV7RMmkOYXMiRF1FVfUUpSRpVmDgjRsoJPQqp33K+kHsskkesxmCkCvrEWWLx+M5Pmlmc762AGwut6Iwmc9ezDiUmY0xyNmIvIEZntxuQNZPm26lum4Nk9AYeE8x61P2BUV3FlbhRjuSQMwHcsNQI1BKJa6F3hfzEgJ8WJGGZJ/tFk27tvRLbqqDoVOxGo2u59+auVnyYjET6TDFELVihZhWwNiyGHiBtiNxbWKYOHyR8QyYzqR+DnFSiSpKTdbU7BZImJpgOhvvRIM8OfjzjwwRX4Mah51IrTpIEcTfM25AJBWMdVcE1ntB4qPLHdBTdfGuv0BofEnuBVFwzmJcrnIXRi0eYVkZWslWJpIzJZDMswZRd0rsQ7Xsv8AFpJc5xJ4o/MEPhX2ZmPmP1JPyF4B39mfCVdPGKjcnqAb/VG/Sh5jX6y+hGLHmnkrh2ZLCWBFcLqMqVGw77lfeJAJ3BG3xGL3LwpksqFHuxJXoWP+rN/njM+O8xvIwiUkyTtVDrV7n+L3R8KHbAZ1mvZvm2Mk2VDSLGQQBtJXmrSBsxAG4U3vsMJWbJuiNJGxHT/++WPq/LZZcrlwGoBVLOfkN/oAKHwAx8+84Rfas0WRWbMZiSgi1uSar4m6W/hvgNf/AP8APbE8Ka//AJh//txY9OaW05+GT0zgX6CPJE/P3censHyTR8JGoVrmkYfSk/zQj6Yic6wVlxLuSc/OF6XuksYH1eMfywDTzcrGPNBevgRgfWWS/wCQxY8Z4KMxkZMua88OgXsAdPl6ejAHEPjGYRxNTAFsssgN1aq7m9+gFiz+0MLud55fNFocpYYZfxlANPPRAZVI8yCrO3nNbadiwXXBVjyEAhX72ZFAcR1SAWQGZiFRbJPmIJLMQDdY8eM8RzckJeF0W7pIl8UkCrBlcaQfh4f1OPX/ALYiOWCRQqqFQH1HRHGSN11AEvID1CA7jzFcIfF+a8tlUMe85uyH2js9xDZU/wAes/HAJ3Gc1nM3K0SGaYKQVsyz6CO2lNSix+yPTGl5rmeRcxHDGJI9Miysvhmysk3iEFCpZaiN3QNlh1BAQMp7QJZpaJ0qDso2AHwHQY17lHieVtE8RGzksYaSwdZ8iuUDV7qKQAoO1et4Cn5og4bmZUiLRxyP50liRVfV5urlCG1BrVerFSQbFhL4Llzw/Nvlny+XaSRQqMVEizgjVdCyY2KMxHbQgC3eNK5s5DhkiaTLRJHOg1L4aqviVvpIA3vsezUcI8DTZxfBkoGNqgkZNTxsVF+JYUhHvdgVI1XuwBAeXOTpC65yBdT+OoU7VQikoBOwvS+xA3QCqDYh818kNlXGeyLFVIEqEWCt0Rp3oLrPSq81EAUcSchxg5maGNlChhqejdSOzKeoGgrpANAD8XTYys7znLlIFSV1eFJUjC+FR8NVRWUNdCkOq63LfqjcNV4ZmY85loptIKyxhgDvQdd1P0JBGM95h4ZLBPUEJcLC8axO4kLh3Da0Vq1rpjUMqtrvdhsHLVyXmo4cuYS4PhyNpoaaWSpkGk7jySjy79CN6xYZ2FZpoujJTX16HS4IYdGDojA7d97wCHyDw2cZKSJY9ImfQdJ/R2tuWaydVEAg6aYOukUNTcj/AGAZeCNQQ2tpOtBUUA6bPXW6ne9g3wpnCV0HXc/HCPzTx6I5gKWZTEZYXNX70MEuoKPfHmTy7E+eroWFPx7iBzRlldzHDEJV1qdIdPEh0akOrzLIsg1adqJF0QMz4pM/Ec3lxQQmUR6SbohYEIO3Uk6eh6V23t+PcfU5qRo3Ay8kTKbOr8YkAWxupYR0R1Bvejd97IeXFeUSsleHbEEA03Ve3dmZvUGFR+DAXua4ZEjsgQUrFRsexrBiVxT9NL+8b+o4MBdc+cprnYen3ihgpremHb1INNXeiO9jOuVMpmftniaQ+XlKmWI04I8NH1KD+IFWHTzeGVoFaXbKwrcX4X4E6ZiN/DiLffCtks2ZAwI0qx99TaWQ9AhmwF1w3Pli6OnhujEAfhdfwuh7gggEfhax6EyM9ltaFQ7JZHmQ0diDse1gV9cKPNfM6ZbP5PZiW1xvQsCNlDFyBvSOqEt0ClsNeWz4c1VHcj0NGtj37XXS8BW8y8zplYma7IBoDc7C+nr269SB3x25dDRZQSZpxrYGWVmIAWxdXdBVXb0AGK3nDlgSR+IrMCjq7CrtQ4ZwK393egRekXe1WfGuFJnAcvJfgUDIFYrrs7ISu+ihZG1+XtYISOIcejiVT5nZ60RxqXd79EG4HqxoDuRhF49zoMm0pd445JNLNFH95KtMg0tOzGJTpb3FQ1qYizuXDOweBGwy8YUsBTAksWJoaiQS3zYn0wjZr2TSSymSTw2JLOq6mAU2CqlhuR0sBexbUWIwCTzBx7L5zwkghYSl95Z5XnIBsAee6L7bLsvmo7EjQOUs0kOTOXcgugQalOoTLuVcbnVq8y790q91xbcO9nWWjpswxkka1B1NGBa1SgNd6BVkknSCd98Zzzl4eWzH9hVvD1iAorP5iacBGbVuSXAK7USNLXTBWtmi0uZCofJOJFI6II6Ysx2K+4f2iWWxYw/exzgZ8Ns1IPM7MQT6tuT9F2/jbCweFmPTk7D5ievEA6RpqGmMdTqZgpdiSbCi6QY2KDLrlcssaUNC6Qfj3Y/C7Y/AHAKPtI4+AVhBoAFnPwHX/wDH/F6YXvZXw4zzS56QbXpiB7AdP8r+g9cKHOHFGzGYKJdSMFUdTpGwHzPX4k43DgPAhlMnHFsCq23pZ67+goC/RcAo+07j3hwiIGmlP5KP9TQ+QbCj7IODiXPS56Qfc5WM6CfUg7/RAx+bDFJz3x05rNOUPlJ8NPgPX/D5vmxxrHKfBBBw+DL0Q+Zcax+zQZ79Puk0f3m+OAb+X8t4eWTUKZrkcdKaRjI3/Mxwjc3ZnRwfLyVv40M29ba3Mhv6Mbr1r1w8cxzFcpORsTGyr82Gkf8AMRjPPa/mQOFuoFBM0IxXoqmvy6D6YCw5g4Z4uUyjXTJBLEbZVUlEDee6BVXg1USBYs7DC9wzlxcuq5mfUHolRZVnDXd9CkZs7bM176RszpAFOSheSnEWZDHUAQQ8pAJHTZJQ30wk898SZ2bVfywC/wA0c3ySX4ewXYUKCgdlUbAD4YQuJMzsGJu8NeVyBa/E8oI6UTQsCzQ2FsBqNAWPXEHivAiid7F38KwFBw2fS4J7Hf5Y2TgnGlhkhnMYkdIilnTq0kEKQ1EgAKE2B3Vh0bGPyQ7hh074uspxJ5ViWi5QlUX1JAruN7CkGwbXrgPoTL+0DKOqfeC3AofQXR6Gr6dfQHCfHEsbs0EqtG1sQara/wBIji1Iqvc2Ow3oFCyHEQ2hJS0R606Ooksm9JChl38wUU29A70zVwXnpI1KlUVFYbiSQaj7p8weyQux22JAFghcB5c75FA8eZy7rrkLRyrqV/fRrdgDqQaQ7W29giheE/iMb5kxZfpJKysnUs+u1pviZFrcdyxOkA40LP8AOeXzqfZcyF0kgAAya9102AaYsA/Q9b7i7WeWsh9k4gJp4pfF0yCMgCQPIV0AqSQy7WdJ3vYb3QX+Q4kviuzktKGYElaFDShCqbOoBEU2LqMCr3dt5e4sJ2ZUKaxW4KMF94glAqmwd/jY6d13jvL+Vy/9pzHnmJRdDSGPSaNrYPmdtTMTVe7VVeGTlnm3h9KqusMjLZSQt/ePnk63d7kE3dXgG3N5xIoy8rqiKLZmIUD4knYYwbnTjcc+ZnaHUVnZQoKsCR4aqWAokEmMsNibjU6QU3fvalwifNJB9lUz0XV0VlrdQ6sbNAgx6Qf2yBRIOFnk72ePPKsjyL4KNT6SNYIAJiB0kghgPEJqjqC1ZOAp+SeTXzLxsYQyxO5YEjRqU6AGloggMuql17URQIGNp5a5fXJwCNaLE6nYDSGNAbCzShQFA7BRizhgVFCqAqqKCgUAB0AA2Artj0OAz7if6aX9439RwYOJ/ppf3jf1HBgNBxwy2KxzgwFAnIuSTxDHloUaRGRmCdnBDCuwIO4FXik4dn5/Bouq5iE+HI0lsGaOgS42pXSmBBJAcH4YesUXHOVxOwlikaCcCvEUK2ob0HVgQwF7HZhvTCzgDhfNkcynYpIo88Z6r8Qapoz2kWwf5Ykf7QxKLkIT0sjf+d/XphJ5u4Lm41VrglksiExiaOYtpZqRyZDelSSGbSdO4O2FyPLZ2ABppFUE3a5WZpLJJ31+CAdyCy0PmaIDSOIc4JGpIYEnYAUSL6WGI+ZHYDp1qpPtYyqqdTHaxqokE/wajpr8VfTtjHc7m9J1PIcw7DUFkVlUAAmljDsSpJutI9ythtjqmc1eefLpGti5AWRdxta15636MG2rUougYucvaQ+daOJGpQ9VlTKzuWWtKsyJZuxsO9X1tj5P5Z+zZZs7m1CSgv8AZ4tWsQDddWo3qk0LQbsqiveOE7l3jP2Fmmiiy0kzRC3kkVTDq2BTckLuNTMoqwCwF03c88wLPw9BlT5dEaafxKWAtWHZhQHzVsBx7JuHnM53MZ1xsppL+IIH5Lf5jDlzrxA6GRe40/mAWP0Whf7bYi8nZ3L5HhcTPLEupdfvqNRIsAWd20gD6YqeOZsTJpUuzS/dIyxylWJGpyHCFQCSQN+nTAL3sw4Ks2am4hNtBlr0E9CQL1fJV83zK4aPaF7QYV4cWgYlpi0e4ZGTTQcMrAFW3C0R+O+2JvLHAlGU8NhJ4MOpfs4AUysptmlHU6292O9Ogrd6qGGc0wz5jPSh18OMyMygDTGq0CunYD3K9DZ6YCw9n/Bzm84rMLRCGPx3/wCpHT0Bxv8AwePxJ3k/BCDAh9WsGU/EagqfOJvXCVydwE5LKWFAmcqiA/8AEchVBHonvN/dbGkcNyKwxJEt0ihQT1Ndye5J3J7knAQ+YyCkafrzwj8pVc/8qHGPc18UfMcI1t7z56Uit/dv4H/LGwcd9/K7/wDiR9fupf8A3+mPnzmLirR5GPKqAWWadjte7uAu3r/rgNl5TypzHDpIy1eJHGAeuktk8u1j5OS2Ezis6zPGaIklFiMKzNY94BVBPla1PxGNK5Mh05agKqR17b+G5iB29RGMJPGczAmflyx8OJo9UolkzD5faZ1lYBlsFfEawCp9wnasBI4NwBQ0dQySFiEljmy8ioU1A6tcihQybkDzarZa8wKqfNPD40zs+Wj8qeVolLE35SHCFt6DKfLZrettgz8UzJycbnMcR3XToVPBLdB4eoyKGcEkjWoBoXq2NdSkWamjmBBbRHCzaasTssupQGIWQRrIdQutQrSRgMqy/BWZmio7Ej8+mJXBoUyzXMVjDr4kUkiSmM6TR0+EpZz2sUo66jVHcJ/Zvk21NCrQ6xRVGYIRR8ugG1UjY+GUNbWN8UvMvLhjy5VcjCSBpWWNDmGC9Ngw8VG0CgRqC2u5rAIHMvJvELjleJpIpYxKypHI3hF7keMoLYFXdiGPysbriDwGLJ2UzhzMeumQ+Ijow3oAlQykqTpN0dOx7F8zvHtCq78NhjjACrK6zQ9tgH8EsD281WehOF3jWSkdG15I5ejqKtTqLshyh8ya2AJNKpI8wLWADFwzK8PhICyT61sFmhJNbgaHI2UWTZ1b3vZIN1L7Q8vGjLBIzEHdpSbHalHr2CgdeisbGMgkyEwW2mLob1aANSgb+WMhbWuys1fU46cE1q+uBJMw9bMwVgoJUVQcoo33Px3wD9Fy9LnJGzOan0RlQFMgomzfue6Cd728wGy7GvPiK5GAFI1jBFiWeQa9AY7sWANi6Ct3IXa6GFUQcSmzIU5cnU1lVVNTKGFm18mk/rbA9R+GnTinBZJgIsvDqhempoJDTV74mtAx31eIZAe1+Ylw44LxcxSleHxROBHvm5Bp1qujVpiGlkUEiy21i/MBeJnKnFc3PxJQVOlVLyyeD4FKdYRXG2oP5XUEFloG92GPbg/s9zZFTSpCrVrZFLTMAQdOt5HUC73tuvQY0DhfCo8umiNaFliSSzOx6s7ndnPdibwEzAcGA4DPuJ/ppf3jf1HBg4n+ml/eN/UcGA0HBgwYAwYMGAVebHkkfw41kJiWOUCLTq1tIyo1uQNCaGLLfmBo7WDT8byObnQGeOKMnykRlpSTXUawEQfsU/c6tt2fOP4ecBOwnh8JW9HRmZV9LZXYj+4R6Yo+K82PlyUniarNN29OvpuPjZ9MAq5/h65NDIVUMbY0Sbuurnff1vzdOmEF8u+czGudyIgxB8wF6QNhvt23/CPkBh/47zBDmImU67INWo2IHw2B9T2HTfFBkczCV0OJENi/DCgvsa3Kn5gCulk4Cvm4hBGyxwozMSQsS9+opwovTf4aF9Te6lggyEuhTxARwRaajgCnxKJOyKjKVs9Wc0xO4JG/A4v4K/2WNcutbyHd2HT3z5iPjZN+gwtZ7ixsktchai0x09huddV3/I6dwcBqWY5yiykDSkRrIb0R2Cw33aRwALvsKA6fNEz3N2ccCZi1NbpfUFWTR16AuQQDttdVimjyMcjqv2vxpdYJSBWlsKDQRiUTVvsPEF16+U30PL2WnstmFy0Ug8dTOwkeVWbUCJBQYak/R7MCpFHew0nlfmNcyk0lstyV5QpOpI1VzsWVha7EWNup70fEOYpZJf7BImfAXU0byLGCjMPdFaJVH4jWoFgA25XGNNLmoeIBMnI4kL1HpAW6O1oPKfiN++HrIrns1MsEsEPiyKw8bw44mGldWuRvCdmAbTdEWXHSxgHD2dyz5iUmeIQrli6iIu50u2kB1je2RfDMiAXQ8wHcLo+FHk3lxMtNOGLvmFpTI7uS8R3j8pOmlIZBtY0H13bsBVcywK2XZmcRGOpFkPRGQ2CR3W9iB1DEd8YTneSczJxFZCq5dJJFkAmY3CWvTqUDUVElKDtZKAlC1DeeO5BpYwFZVZHSRdQtSUYMAw/VNde3XtWMp5e4JPm+JvPmC9ZiA6PEKkLG+nWIitiQqrGOyFrxA1EbENd4Rw8QQRQhi3hoqaj1bSoFn4nr9cKXtN4S5i+0Q7OoEclFl1RsSvm0+8ELFqPZm7WC8DHSaIMpVgGVgQQRYIIogjuCMB8q8dzeYUeDWkA9fDRDYFbMF229KvveLH2cZnMxZiJPAeRi7GNb94mJ1bQzHSp0HUTsPIL7EXPM/LzLmpSFllhR6R6NEaxHTSnyjRLcZLGzpBo3h89nfDNEaZycDXKDHlY0U+WNjeoA7lpKDFjVIq+7uMBKyXNpEZG6lbUpIrBo260yncGt9iQRRBI62MnElzKKviCOdDqie9iaI3r8LAlT87G4GFzmricWbj8WI+Dm4R0ZQpOndozdE0T7jfSjvhEyHOCsGVmjiZX3hfWI+v8Au5lB00b2YCulnsDzxLn2TKuYc8syIxFSxUWiIpgTR8y2L9CAdiCQPfjHNqSJFPBNG0oYKAh2ewd1B3CsAVZW6VR3CnCPxfjOakS2jtapWDagRttr80cidNiR8AKFeHCuHo6syQOrAE6HTyNYYEo52qvj026VYduH/YnyMyyx/fQUyTa2BA7d69/YrXRwB2q75G5PhzEsfjpqBDsJkbSzlRH5G2DqAH1WDZJq1ohk0ctmNhJIpXpQ3AsBd623ujv02GH32VSOXjDg0J30n/0HsD/l/wAP5BqXCuBw5ZSsEYjU7mr37CybOw2HpiNwJfDeeCqCP4kf9yUlgNulSeIoHooxcYqOILozMEm1Pqhb6jWp+jIV/wDUwFvgwYMAYDgwHAZ9xP8ATS/vG/qODBxP9NL+8b+o4MBoODHVGsA47YAwYMGAUuc+YMokkeUzUyxCX7xyxK+VGsAOPdJcDzWCAjUQaOIOb4rC0fhjO5TMR9V8acRSAVW0q2GIugSoO+5O5NrztyLFxGNQ5KSIfI4F9wSrCwSpIB2IO3Xcg5TxngPGsg5WCSWVLOiSJCbujuqIzK2xBs9Td77hY8SbKodptHmVAFMWYtjuFAgdpDW1fdgWce3C+URmHKDMx613KEESAV3hk0vX4t13sdtsKfIcGcy/FIJs7lszKXcrqkV71GJirK8tKSFDEi7pT3FYfouecxNxNgwaLJIrIwcBK1FkDlmGq9ekmiAgbfpZBD4tkYftTIDI8MZJkd2LBjqqtKChv3A2WhfrdT+y+AlnLCMdSdO2/UlnJ0jYkCttrJGNGh9nsXhTqzW0yshavdBvoNvy2+ffCHzFy7HG4+2cRSRVHlHvMRQG0EQIG1eYgk31wCJHwfRI6xSazqC2hvUaQ7WPMpYkdfNQo4beF8MZkly8jSO1eKxHRCK1I5oKQS+pfj4u2K7Mc8iIeHkYigfYzzrbHSbDKh2FVqsg6dOy7b1HCcjxNlZci05V0WWUIxNs2pCWHSy0TCjuKo9wAkcltFDxF2mkeJ1UrAI40e2vqVfygV8rs7irxtvBM4SzTMs88rgKTpiQIo3CqninQDeo2SWPwCgYlnvZ1xKRwzwuWAHmVWs36fdr0r/S8SMryRxknSElFbjUAoND1YhRtuL/AJHAbFxfmMROmYaKaPw7WWxGR4bC23R2FoVD+tBgPew3KbxlHJfsZKgScQcO9g+ElaR0HmfSCdVCwK6dTvjVwMBS8YTx5Vy3+7K+JN+0tkLHfo7Bi3qsbD8WyD/23LLxufLMRH5VaBv+G6WqMPdtWBIZbOpWIHXFj7Wc9PlNGYhDEMUjYr+HSZSOm9kSGvitdSMYDJxKSXNB4w3itIukKDqsH9VdyxPp36DAfXXCc/40SuV0sbDLd6WUlWW6F04IvvWInNfGjlcrJKASwpUG3vOQq3ZAA1EdSB8cduWsq8eWQSgCVreQDcBnYuwvvRNX8MTs9kkmjaOVQ6OpVlO4IPUHAZrzPzvlF4c2WdJF8WNkjBfLs2qr1t4crUdRDkne+17YuOIcZfKv9qEevLC4CqrZhSJnXWoG5BZSWVQbVVoAp5kDn72IiAeNkSxiAOuNntlO9aCa1AkhdJOq6rVdYcM+WykfhZqRULqGMoDCB3/EWUW0DlrJkXyNZLAE6cB2k5dPEoVzRaESUKlWtEy1vrCMaKGwHBuiQVqxjIMzwFXkLlgqSnUGBJFMO5I90E7+im67G64jwXPRzMiFsvl5fOwRvEimFrZAj8rE3RJ0kjbpdOEUeUjyyROQwRApO92BQ02vXTW+/WqAskEbKcnx5fMBcx4oBFgo2i9qosLs7EgjZhuLogPa8e4ZlolS2c9dxqe9xu2kb/E30+Gyzx3NJI6AffRxrRWiBW7V12s0dyTt2GKLhXADmMzDCHVQ7aR5dwCdvMQRdAjVoHrv0wE/nTnePM3oGjSdNEdB0236/l8euzj7M5oAImOYRVi1FlL+9I6ldk9FQ1q77Ae6cYp4kgkayGYWosiwdxYY0diD2xcR8TzKDY0ZEJH9pYk+bWSqqw8xobVvfTAfT449BvT3XWgxr+XxxS80cywiEhWk8TZ4gIZjqaMiQDZCADpok7UTjBMnzrmQuoyuLobTzgsQgAqnrcXd9KPwGH/kbkOTOsudzLuq1UZLSO7hgwYgu5CAaioIB3siiAxDYsvOHRXXowDD5EWMemOqKAAB0AoY7YAwHBgOAz7if6aX9439RwYOJ/ppf3jf1HBgNAX4Y5xwoxzgDBgwYAwYMGApuNZBZpEDkhUWR7Brcro3PppZvQ4w7jXGZcjOyJmFlRhTKwVhp90kL0OoNWkmiBuCTts3NubSOKVn3GhFA2tmaRqA72SPp17E4yjlLhKS5jW8UdakGlWGpi2ry+IQWF1uQbYgAEAjAMHAf7RADmYJ44lUMzxzzuiBgCoaB9wummOnVQ0k+U3iBx3g8WUlMaCvxClChgR7wPRum7jZa23vGvcK4eIYwgruTQAFk2aA7XsPgBhU4/wsJC2WaNZENnKaxYU1vEG6qwFlKIOnYe5uGR8ZksKyAAqVOwPoeijp6gdxd9caT7KuJhwgOzFJOoIsh0O2okmgb37scZwuV1+TTRrdGf3+9IzUX+INMSPKTh09kkQSdo9VvG0trWkoGWIgMpojzAjbuO2A1ysc4MF4AwE4jZziCRVrYAnoNyW/uqLZj8gcUvF+OlE1SyLlIj0ZqaV/gkdEKT8dR/ZGAq/aTn1VFVzrjEbvJF4jQ1QBjlaRNwquukLYLM6kWUrGbclc1ifikUi5eCGRmjjeVJSwIIA8yuGt3VQmtdJ1FbbcgwvaRzE2ahqBfCypkNEkl52VR5nYm2ABG5J9BsN0eRGgXL5hekiUd+6t0NGxsFI6VW1VsH2IMc4zT2f+01Z4QJW1hAA7/ji67yge+m36ZQK/Gq+8dHhmVlDKwZSLBBBBHwI2IwFdxeYNJDDRLO4kIHZYirFiewD6B8Sw+NL3tH41lUhWOeSh4nn0U0iARSSeUfhZtIQE9n+uO/NHE0TNFGVpHMCeFGsjRF2Mx2V1OrspIHUA7EA1lvM8hedkdcuv3gMgjDZlkpCvhmV9tVi2C/tW1nQQpclxubKsfsko8KyVhJ8VQNyA1j3gKBZdN0Pr6tzYZGPiwuLbfc0d6/HTKNX4VHb54m5Hg887/dxzStdAk0L23AQKtfE7fDF9/sR927ZqQNo3aOEeIEAvaRvcUCzduCACcAp5nmuNiEDLHHfYHt8G/wD3v+eLDl3iUYzazq6VGSUTUDrYatIpQW6DsO1dd8Q+eOXWyUhQIYUeyqkEoy0t1KrUe1gqDYHUUcdfZpn5Ez+WYL5TKiAqW0gMTGQVHlOzsATuCNjsAQ+hOC8KRcvCrxoWESBrUdQgB7euJo4dF/w0/wAK/wCmPcY5wHgchGesaf4R/pj3wYMAYMGDAGA4MBwGfcT/AE0v7xv6jgwcT/TS/vG/qODAaDjpLKFFsQB6k0PzOE3jXMeZVqQAD1FWf53/AJYzvjXGPFvxI3c6u7K5X1rzsL2718sBr0nOWVo6ZVk0mmEf3hHz09B8e+F3iHtZjS9GVzDV3ZRGPnvuR3+HesZM3HSCaSQ9SniGRyO1IWYkfIUPrjyzXHJPeVpB5QjHVLQ3sAHXsR+1vucBpGa9qM25KrCv4b0Wdr6s53HxA+uOnDefppWNSyMPgIgOvUORp/MjGVjOSKG8zqN1BDbWempkJDb9mDbd8R4uKS6w6soks+IdCg1/dYdDXXb0OA3POcQgmR1nzSoVCEiXSgIIaiSG0GyTspJIFHbGfcGkly803gSLO0WxdB5VZgwHnDCjovqOpPWsLL86TjUxZBrRQ6p5SQh8paMEAkCurH17nFTLxqdhRYkGl6rezEjVYJq2JJvcsbbfAN3EOas+x3zTJf4fEOx9PeAP54suA81ysHizeaGhyAVlk+IorQtSCLDg7EA3YGM0zefcWreHXSlWM/Qso3+tjHrkeaZ4fcZFo3YjQk/AnuMBsfFOEjMq2oqc1CA7MpALrfllFCtx1IrSwYemFrh8zxuITIUZ2cJpkKWdJO7Egi63sk21ndsJ8PNUqyRyiVgyHUD5dQ7EAkkUw2IIIrqDWOsXGcszuZ/GkJWkb7ob6g1Mob3TW+hkbzNvvYBjzWYzitLJrkVY1ZiDmZDdKSQAG96h0xecv+1FoYwM0J1XehBIjMaNnUZmJH8NfPthLHPjxyOYgTGxFeKxkYeRVPmd2NEi9N9/SgIcnFIZSbVks9FIIF9aDatPyFD4YDW5va5w542WJ81lnbrII1kc/wAZdj+Zx6cG4bkc55o1zWafqzyvHbD0p5BX5Yx3Lw5ViutzXfyjatu1C6F72Lw28H42mTX+z5nQetEAGr76pB2/VB6fHYNE5/4bE+WBlyrxrFspHgEgVRG0tt61WMqyHGMmmUbKzmRxZKHwY7U2a3Mt73X5emJvH/aHJmFEc2cOj8QEIsX8NW/zsfC8KMmVgaz41knbybV6k6hX0BwHbITJl5hJBM6kdNqI+qOQfzxqXDeeMuMuD42Zy8xPmeGJhG5rcyRl6LUCS4KMa64yCPLRWLkN/sgFf8RbUP8ADhj4fnYVX70+IoLXGhaMdgpklBPkbfaMMwo9CQQFp7ReIzyeDKrytpctHKFkW9B0ltROpGjYaSp6FiQxBvDdynM6Q1mkyzuD/vUMUiGvNqVU81OWANoSQTZBBGfcc4mJdE8b5cmMBI0F61IksMITSpEKIVATQNsCzM+Omb5uzM7EMzefsqha9dy3T4HAaNxDnmIAoW1V+BR4SfVFJLfxuw+Ax34T7TipogBOmkkAAfAdAMZE7EHUWFr+0qk9t7J/yxKyXElCtUMT6gfMZiGBPY0y/wBP+uA1Hm3MHMZdI8rNH4dgCJnNwhiATpVWDIi2VBIIFqNXlGEv2Yq3/aeiQX4bmQ6BrLlCejCxp1ACxtt174hZXnUR7PlovKKIDNub2J87N8z1PXbHD8fWLw38shRtDs0oYEsZHdEiVrEIZyAwBBKhgfNWA3HivtLihLL4chI+FD6k0P5/XFSntijJsxlUF2WK7V/HfX4HGNZ7nDWQQpBDWvnkH+TChXoAD6Dris/7cOoN5r6nzFjsex1ax8wR8jgPoWH2sQuQEXUT+r5v6Scd/wDvNG/3J27Bk/z1Y+eH48WvzWR+j1CyN+7keavQjf6YsF5tfu6kjbVtGxvrVAg7+tYDc5fa3Cm7wS1faifyNYseEe0zKTmraM/tgAfmCQPrj5wm460hsNYruFRvjW7WdvXf0x3gzrR6W2AO9+VmI+XvD/P4DAfW0cgYAggg9CNwfrjscfN3LfPGZhYCKRlQ1tp1C+50kgV26Y3DljmlcxGusgSHaumo/AWa+WAX+J/ppf3jf1HBjrxSQeNLuP0jd/2jjjAMGb4Q0hsL9bH+RxVPyUSaMaMB7poA38d7F/XrgwYCLluRiyOrwlL36qR8QCGJB+On6Yrf+7d0pEjd1u9bOAf4wD5vhQHTfBgwC9neQMy13BJpHl8qG61eglojvve+K6X2U5k1/Z20jbdQD1PvAA39NtsGDAct7MJVFrlpS1EkmNdiOlWaH0GKeTkDMt/4fMg32XUv0Aqr+ZwYMBGm9nHEdVfZZq9Su/5Xv+eOIPZbxBnCnLSjeun+oofngwYC4n9kufAAGWTfqSddfQAGzuaF19cQ877Kc9WrwCTtQROnzs7fLBgwFa/s2zt19lm1C9tGobfFcTIfZlnim2ScG6JK6T06jUem/bpgwYCb/wBzmfaj4DAjtqQH670R8jiU3so4gqbZchr6a1b6jzUB9SccYMBXv7GuIE14BBr1Ur19dR/lj0h9imeB88Zrvppv/b/PBgwEk+x/Nj3cvIRZH+7U9et2Tdd/5Yl5X2RZobrHMp9D4Z/nrUG/lgwYCbl/Ztn9FvAVYGgiyJuPXWpNbdBpO+Koez/NqWPgSk3QBdQBv2bSCT8dODBgI0fI2e1k/Zwg6eYWT13JG3x3HfHE/s9zoNeDKy96CqL+AP8A0wYMBBb2cZvVf2eRwf1oze3yIvFrF7MM00tGB0T1QKLFdaY2d/gTuPngwYD1f2MZiM+WOST1oqNr6qzVWx3BBO2PLNeyvNa9KwvoFWdvSrVi6Fmu+oGDBgIUnsfzjKDFC+kiyXCoe91uaHz3xFl9mOZQbwyF9tIChgfXrX8/54MGAMr7Pc2WKtl5/gU0/wAwBR9eoxaSezfPxgeHDLIPRgF+ZFud/hgwYCdF7O893il9b6f8tN9Nxhx4LyHmVA2013Y7/wAsGDAeHEOH5gSyAyfjbv8AE/DBgw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2" name="AutoShape 10" descr="data:image/jpeg;base64,/9j/4AAQSkZJRgABAQAAAQABAAD/2wCEAAkGBhQSERUUEhQVFRUWFx0YGBgYGRoXIBgiHhgZHCEfHRcaHyceHRsjGhwfHy8gJCcpLCwtGSEyNjAtNSctLCkBCQoKBgwKDQwODSkYEhgpKSkpKSkpKSkpKSkpKSkpKSkpKSkpKSkpKSkpKSkpKSkpKSkpKSkpKSkpKSkpKSkpKf/AABEIALgBEgMBIgACEQEDEQH/xAAcAAACAwADAQAAAAAAAAAAAAAABgQFBwECAwj/xABKEAACAgAEBAMFBAcFBQYHAQABAgMRAAQSIQUGMUETIlEHMmFxgRQjQpEzUmJzgqGyJHKSsdEWQ1OiwRUXRGOD8TRUk7PS4fAI/8QAFAEBAAAAAAAAAAAAAAAAAAAAAP/EABQRAQAAAAAAAAAAAAAAAAAAAAD/2gAMAwEAAhEDEQA/ANwGOcGDAGDBgwBgwYMAYMGDAGDBgwBgwYMAYMGDAGDBgwHBwh8U50ZDC/irEcyw+zRsBpdd68VveUy2KI9zy7HzAunEoy0Mir7xRgPmVIH88fPftL46k0mR8AnxY0iBABqJlAJU/tKx3Hau2A+guFcSXMQpKlhXW6PUeqn9oGwfiDiXhb9ncTLw7L661MrOaNjzyO4IPoQwIwyYAwYMGAMGDBgDBgwYAwYMGAMGDBgDBgwYAxwcc4DgE/PcwTLK6hhSuwHlHYkY5xW8T/TS/vG/qODAaDgwY6s4AJOwHU4DtiHm+LRxmmbzHcIoLsfiEUFq+NVio4xxhmAETiMMaUk08vwjWmbejuFLEA0Bs2K7/Z/OyArFL9jQ9XVVLua3O5dif2nfV8O2AuJ+Pygiss6qTQaV1S/kia3/ADUY65jj8kY1PGoG3UTgb/teEQPqMU+X9lyAlpc5npXPdp2HY9ht/wC2GPhHL0WWFR6yf1nkkkPSttbHTfotD4YCrg53BkKnLy+GACJk0SxkmwRqRrBBB2Iv4DF1lOMwyxmRJEZBsWugpHY30O/Q11GJYjF3Qs9T64R+P8p6Wdsksfig+K2XlQOkpO5KgkAMd13NCzWgtqIPKtYsY5xmXsi5o8V8xlW8hRi6ReaovOwdF1AEIpKEId11EUBQxY88ZnNrncmcqVZFP3kZYrZYnQpa9I8XSUBYGiPjuD5gwpze0AKpByeeEtbRtCRZ+EilkIvupPyxHi4Zm8+n9qvLxN1jU0xB7UD/ADku/wDhod8Bb8S5yy8Ni3kINERRtLW9buo0LR2OphWKWT2r5etl37q02WBHzCysem9YtspyFkowo+zpJorSZblqvTXYX+EDE6blnKsKbLQEehiT/TALWU9p6SNQjjIPQjMxb/4qH88XkHOEJAMgeEXWqQDR/wDWQtEPq+KDjfsdyU+8amBgbGnzLd3uj3QPcIVsd8Kb+y7ieSbXkMyHPcaymob7FXsEDYUX7E7XgNkSQMtg2CLBG9/I4x/i0MTcdQO0vmzCaoTHqZ2VTobXo0DLjbbUW0hjt0FRwni3Eos4MvmYWgjnIV0SPw0/SINY0nQC3ukpWrWb7ELvtBz0ScSEeXy/hhWW9WpfEcOTq98Ag7DVsduu2A+mwMROI8XjgA8RqLbKoBZnPoiLbMfkMZEnPU8cAYJmDArSL4kLWJGZkYKGZHKqq6xsdjsCKAx04M3FM+zDLwnIxts85V/Fcbe9PNcjdei/qkeXY4B6457QlywPi+FB6LLIWkNjb7mFX69gWB+WICc1cQmGuDLzlSNicrHDfx+/zQYiv2R2xdcq+z/L5EArcs34ppPMxPer92/hv6k4Z8Akw8xcQTeXKSV+7R/+aCd26+kRxN4b7QYJCVlBhZffuyqf3yQHiHxlSP4XhpOKzi/L0OZoyLUi+5KhKSR/3JB5h8R0PQgjAWKOCAQQQdwRveO2EbL8Oz+RaoVXMwWTpUrH8/uztG/e4yUJv7pSdWLD/bkhSXyOeQgWQ0aAD+MyaflvZ7C9sA04MJ3s/wA3nXOZGe8rK40xlgxGrU+oUNkKsqhbajG3Q2MOOAMGF6bjpmmeGFvC8NgrSuoIYmwEiBNM2pWBvpp2BsEA4pJrWKaSKFt90NtJ5qURq47jzNs1agoJIJAMODFNmHlQ/dyNMe6lYtht31Rnr8T16Y8clzWpzH2eaNopCLUnSVk+TKTTHsp3Pa8Bf4DjgHHJwGfcT/TS/vG/qODBxP8ATS/vG/qODAaBeEjnLmgIjMKZFcRRp/x5epB/8uMAk9AWFH0Zw4hEzROqMUYowVhuVJUgEA7WDv8ATGf5Pl2LNfYpnFsVTQoJ0IDEHloH19wHt5e++AZeVeXWi1T5giTNSjzN2ReyJsKHQn1PwApjrHAGOcAYMGDAGKjmXLlotSMFkjOuNrAo0QbvtpJvt67bYtgcQOJwuwpQD5TRPSyDsR6dMBm68YRc/BnYozqk1w5iFVsmVoz4ZU9tfhFCTsPD37nGgPwHXlnjkb7yXzPIOz7FWW+gRgukdgi4z3J5WXL50wstSyIJI+yu8LiRQCWNArqiNX7539dSyOcWaNJENo6hlPqCLGA8OCZ4ywIzAB91kA6B1JVwPgHU18KxPrFPlR4WbkTbTMvjL/eXSkg+o8NvmWOLjAGDBgwBgrHF4WOZ/aDl8i6pJqYllRtFEqX90abtmI8xA3C791DAw5zJpKjJIiujCmVgGB+YOxxhPEOSIW4xk8uRIUaSVXRnLArEzSKbJLeaLTfTcX3xvgxmecjH+0sGxupD8N8sovp30+vbpgND4dw2KCNYoUWONRQVBpA79B8d8ScGELPcVzWWzcs0Ec2cgaRo5YkYsY2VI2VkBsKKZkZRW4332wD9gwm8J9pCzmvs8qte6aoi4+cRdZD/AAq2GLh3HoZ2Ko/nUW0bBo3UepjcBwPjVYCwwYMGA4OKtB9okB/3UTbf+Y67X/dQ7D1YX+EE9+IzM7CGM6SRcjjqi7jb9tiKHoAT2ANFmuZjEWSLwFjjcQJHTvJIygCkVSAu/kAPcAki8BacT+4zEU/RHqCX4am+7b6SEp/63wwicF9sMs/EDAYVSNyUiD2h1hejSbjzN0pdgw6705Z/L5yeCRHjy4EikaQ7kqD21FdLMB3pRe/bCxzDkM54WlI9T61njaWMOVnDVSywyaY7IGksmmnpjRNBZ5vlDMZmQrK/gQhi6eEwlJLM7NZZVC2ZOhVv0aEFWSzE5h5TfLsM2k0ss1CESTGP7oOPD8Q6VUHTqvcd97F4uOX+cHnK+IsUJ16DEHaWSzuAU0roAAsk3sD0q8NEkQYUwBB6g7g/TAKScx5GFlh+1Fn0ijqciuxaRARXxYnv3vC3zPyqqxvKquR77FZPtdDrYikCyED9h0oCwdqw38T5GyzHWkQUgbrGEGvSPKvmGkV2O3X64r+VfAZ5I44M3DoOoiRQqqQdwNDFS1m6Nk1fSsB15A5wEyCCaVZJBfhyCx4q9gdXmEoHvA7mgd7OHbGRe0DgLammjKuVpkl1BTGRZ3CjYrRYNa15tiLrQOTua48/lllQjVQEiWLRqsgj/LALnE/00v7xv6jgwcT/AE0v7xv6jgwD1nZtMbsfwqT+QJwgB2VIigdVhjLKR1ei2oDtZZYVAro5FG8O/Hf/AIab90/9J/6YWskwaHJagVMjKSAdqJM+99vIn0evTAN+VVgi6yC1DURsCa3oel4Mxm0jFuyqPViFH5nHoMJntI4IMwmXLOI445bdrogFGAKrfnbXpUJRLFtvQgvcV9tWnPGHLQfaIz5FKkgs4O5RgCrAggBfUrv5trc+1BFeVWUEgMyKLD7Ro6rIje45JKkNW6N2GE7hecymSLtkYJ3cppEr6dRFUShZkrVosaS1AbKu9r02YOezFz6kcAhwCWYFSQAzMn3db167gBjtgNk5tzU2X4ZrhepI1iOoC7pkJ26EMARVbg/XCfkfabn3lL/ZwcuoANKF3MIIPiu4VS8pA0HzKNqLbYtcumYzWROSQbRIImltQTpPlI1dPKoPQ3+sp6K8HAZZmzMceYnyrQuBJDGzK0pZLARBJuxA1WdQLM5tgSSHvzZxufOpGZMsMvLHelxLpKlnAsSPoA3C7Am9RHTq28q84eFlcuM1HIGmLsrLGoXSXZtQjVy4jCkHVpoAjoMZ3BwgHMylhNlEcBkhkZ2ZiCNRYoGlWNVvzFVUWvSwcHGYtWZycExfRDIqtHA1qYz4jsUVaBshlAA9xQADaghtXMCkRrMotoGElDuoBDj43GWoeoGLJJAQCNwdwR3x5/aE8PXqXRp1arGmqu76aa3v0xl/GuY2bJCPKM7wJaKUR2LqDSh3UaUjC0NJOpgBqAsqQY+Zvafl8sCEIkI/EW0p6bEAs5v9UEdrBxmPFvaZnMy6oshQOwVQpMC+ZgLJU+JW+9udu2EbjeaZXumZutsDt6bEbY8uBcwxxzeJmEkl2I8pUH0oMwYAV3on0o74DWcv7OM8z/eRx31Zm8Mj6N5nZr9QPnjNjnpUzsUzptDIsiRmqOllbp0s1V/L0xr3J3tsgzcoy7xPlzpOgvJ4moqLokgNqKgmzdkVdkXjXPfNcObzHiZSFsulbgkeZrJLaVFJfcAkE79ScB9YZHNrLEkiG0dQ6n1DAEfyOEDiTAcwwnr5VHbY+HMD8ap0NfM4nexviPi8KiBNmJmj+gOpfyRgPpiu45txqBv/ADdPT9jKdD/H+V4B64xmmSOo/wBI7BI7F0zfiI9FALkdwpGF/ifGo8hBl4oiBrcxhpLfpZZ2AILM0hAJseaSz6Gx5hznhtr3PgwSy6QLJNKq0PXdh9cYhzL9rlypmninj0UqFo3VVUtqXz1WoubLE7kACgBgGjjHtDy7l4szlzJoOnWGAZN9jqYBhR/ZavXDDFxD7iB82DLl3GqPMAnxMvvQfxAFbSVolqDAHzWAaQebOW/HXK5uAE/a4fvEUFjqC0x0qCavvVC8aNyxxJ3h1NGvk0xTRpRUgrQZUO6Gtihv5kdAvMvxd4XEWYbWGrRLQB3OkCQDy7mgJFGkkgEISA3fLc2RSRNKiyMBI0YAU25U1a3Vg7V8TXXFbxLhpEZiUC4gXg2BDxkU8JBu1A2r00emFSTljM3eWkleBS7CN5FSmeh4QZ95XAaRSzmgdtzrBD045zhmcso+0xJGkx1sy5lFdtRAUEq2pEC6b0WaUAObJxU8H4aMrBHxLxPHYSnWgdNMXiB1Vjo1Lq1sBZ2Cv0BG3GSmBmYSZSR5gBYk8zRLZq5pdYQUDRAU7WLss1fzHnQM02XgcyAxsk5Vmm1KI7qtwX1DYgMV9++oUNN4Xz5A8KqGBmqhGxCFiOm7GrJra764VeZub81M7xqGh8PSzKyvE1NXvVMCSK209BZ3G+EnNQZjMMnhyEvBrVpaGmYFA6Et0LlRbI3mvcFuzry1xXK53NweIwacwq0bI16WSM2jsFCtaOGCDVpKtYBO4Vvs64ZnGzEvEGbxDElCGTU7sGS9ImfzBggFXYN1t1GwcL4rFmI1lhcOjdCD/IjsR3B3GFr7M2Sy2ZdF6Msui2UALoV9JAFjQt1Q9Dt0Qk4FLlBmBw3MLFL5szAToLSRGi8TO12Y2A9693PxOA2f7WAafyk9LOx+R/6dcUPNXA2e8xHmszA0ak0jjQQNyTG2118R0xUcg86txTKyHMw+EYj5mHuGhdgnvd2NxXcg1i+5W4sMxGrrdeGoF/L5m+l6viPQ2CLwXi5zbtHMwltaWePSkgok+Yxsysm1hiALHSxa0/CMyeGcRWRjXi6UlUAkSKWoOBS0ysVsAbWaoAgNHOHKvgz/AGuI00jUxAVArbka9NakYjTrrWpKnUQCMI/Ps1Rx+ITq0nQq2Cj7gGvUMAhHUU/UaQQfuKfp5f3jf1HBiIvEUkAkZqZ/Mw2FE7kUficc4DScwlqw9QR/LGZ8L4rqzOWC+60ukBgV03lsoUoHr5Ek9Lpq6HF/zjz4uRmVHIRSEOrw2mJLmQCo1dTQ8M2RqPmXbqcInF/Fy0LNlY1naXS0U0Lg7RNKwKA0+sB/D/HQ1LuTWAe+ZuPRwykQ6jmW8p0lmAOk6QYQwEj1vpqlHmcqu5SOIwZsRvmGjjIjilMjNK0zOrWGcMqaLSMqoUOQAprtd/ybw3NqiuuX8F2Uq0k20g3NqAwOhdXm2VtRFsWLFgy8P4JMJZHkZPNQa11+JdFgT5QVqlUEHT5vXAIw5TXJU+VjOYzjaUEgkFBgp8+gs5H3VkKEAUUBvpOLKblmVcvl9cvm+0NLLR0rqolb03Shh1Ys1nUxJJq6HAM1lUKQMs+XBASJ9pFT/hiXbyKaG+o6dtqs3kGekdQqQtHsA2sqoTbsBZJHby18cAv8itGuYzManzoI0K7kqAgbzfq7OqgNvaN6HFV7RMmkOYXMiRF1FVfUUpSRpVmDgjRsoJPQqp33K+kHsskkesxmCkCvrEWWLx+M5Pmlmc762AGwut6Iwmc9ezDiUmY0xyNmIvIEZntxuQNZPm26lum4Nk9AYeE8x61P2BUV3FlbhRjuSQMwHcsNQI1BKJa6F3hfzEgJ8WJGGZJ/tFk27tvRLbqqDoVOxGo2u59+auVnyYjET6TDFELVihZhWwNiyGHiBtiNxbWKYOHyR8QyYzqR+DnFSiSpKTdbU7BZImJpgOhvvRIM8OfjzjwwRX4Mah51IrTpIEcTfM25AJBWMdVcE1ntB4qPLHdBTdfGuv0BofEnuBVFwzmJcrnIXRi0eYVkZWslWJpIzJZDMswZRd0rsQ7Xsv8AFpJc5xJ4o/MEPhX2ZmPmP1JPyF4B39mfCVdPGKjcnqAb/VG/Sh5jX6y+hGLHmnkrh2ZLCWBFcLqMqVGw77lfeJAJ3BG3xGL3LwpksqFHuxJXoWP+rN/njM+O8xvIwiUkyTtVDrV7n+L3R8KHbAZ1mvZvm2Mk2VDSLGQQBtJXmrSBsxAG4U3vsMJWbJuiNJGxHT/++WPq/LZZcrlwGoBVLOfkN/oAKHwAx8+84Rfas0WRWbMZiSgi1uSar4m6W/hvgNf/AP8APbE8Ka//AJh//txY9OaW05+GT0zgX6CPJE/P3censHyTR8JGoVrmkYfSk/zQj6Yic6wVlxLuSc/OF6XuksYH1eMfywDTzcrGPNBevgRgfWWS/wCQxY8Z4KMxkZMua88OgXsAdPl6ejAHEPjGYRxNTAFsssgN1aq7m9+gFiz+0MLud55fNFocpYYZfxlANPPRAZVI8yCrO3nNbadiwXXBVjyEAhX72ZFAcR1SAWQGZiFRbJPmIJLMQDdY8eM8RzckJeF0W7pIl8UkCrBlcaQfh4f1OPX/ALYiOWCRQqqFQH1HRHGSN11AEvID1CA7jzFcIfF+a8tlUMe85uyH2js9xDZU/wAes/HAJ3Gc1nM3K0SGaYKQVsyz6CO2lNSix+yPTGl5rmeRcxHDGJI9Miysvhmysk3iEFCpZaiN3QNlh1BAQMp7QJZpaJ0qDso2AHwHQY17lHieVtE8RGzksYaSwdZ8iuUDV7qKQAoO1et4Cn5og4bmZUiLRxyP50liRVfV5urlCG1BrVerFSQbFhL4Llzw/Nvlny+XaSRQqMVEizgjVdCyY2KMxHbQgC3eNK5s5DhkiaTLRJHOg1L4aqviVvpIA3vsezUcI8DTZxfBkoGNqgkZNTxsVF+JYUhHvdgVI1XuwBAeXOTpC65yBdT+OoU7VQikoBOwvS+xA3QCqDYh818kNlXGeyLFVIEqEWCt0Rp3oLrPSq81EAUcSchxg5maGNlChhqejdSOzKeoGgrpANAD8XTYys7znLlIFSV1eFJUjC+FR8NVRWUNdCkOq63LfqjcNV4ZmY85loptIKyxhgDvQdd1P0JBGM95h4ZLBPUEJcLC8axO4kLh3Da0Vq1rpjUMqtrvdhsHLVyXmo4cuYS4PhyNpoaaWSpkGk7jySjy79CN6xYZ2FZpoujJTX16HS4IYdGDojA7d97wCHyDw2cZKSJY9ImfQdJ/R2tuWaydVEAg6aYOukUNTcj/AGAZeCNQQ2tpOtBUUA6bPXW6ne9g3wpnCV0HXc/HCPzTx6I5gKWZTEZYXNX70MEuoKPfHmTy7E+eroWFPx7iBzRlldzHDEJV1qdIdPEh0akOrzLIsg1adqJF0QMz4pM/Ec3lxQQmUR6SbohYEIO3Uk6eh6V23t+PcfU5qRo3Ay8kTKbOr8YkAWxupYR0R1Bvejd97IeXFeUSsleHbEEA03Ve3dmZvUGFR+DAXua4ZEjsgQUrFRsexrBiVxT9NL+8b+o4MBdc+cprnYen3ihgpremHb1INNXeiO9jOuVMpmftniaQ+XlKmWI04I8NH1KD+IFWHTzeGVoFaXbKwrcX4X4E6ZiN/DiLffCtks2ZAwI0qx99TaWQ9AhmwF1w3Pli6OnhujEAfhdfwuh7gggEfhax6EyM9ltaFQ7JZHmQ0diDse1gV9cKPNfM6ZbP5PZiW1xvQsCNlDFyBvSOqEt0ClsNeWz4c1VHcj0NGtj37XXS8BW8y8zplYma7IBoDc7C+nr269SB3x25dDRZQSZpxrYGWVmIAWxdXdBVXb0AGK3nDlgSR+IrMCjq7CrtQ4ZwK393egRekXe1WfGuFJnAcvJfgUDIFYrrs7ISu+ihZG1+XtYISOIcejiVT5nZ60RxqXd79EG4HqxoDuRhF49zoMm0pd445JNLNFH95KtMg0tOzGJTpb3FQ1qYizuXDOweBGwy8YUsBTAksWJoaiQS3zYn0wjZr2TSSymSTw2JLOq6mAU2CqlhuR0sBexbUWIwCTzBx7L5zwkghYSl95Z5XnIBsAee6L7bLsvmo7EjQOUs0kOTOXcgugQalOoTLuVcbnVq8y790q91xbcO9nWWjpswxkka1B1NGBa1SgNd6BVkknSCd98Zzzl4eWzH9hVvD1iAorP5iacBGbVuSXAK7USNLXTBWtmi0uZCofJOJFI6II6Ysx2K+4f2iWWxYw/exzgZ8Ns1IPM7MQT6tuT9F2/jbCweFmPTk7D5ievEA6RpqGmMdTqZgpdiSbCi6QY2KDLrlcssaUNC6Qfj3Y/C7Y/AHAKPtI4+AVhBoAFnPwHX/wDH/F6YXvZXw4zzS56QbXpiB7AdP8r+g9cKHOHFGzGYKJdSMFUdTpGwHzPX4k43DgPAhlMnHFsCq23pZ67+goC/RcAo+07j3hwiIGmlP5KP9TQ+QbCj7IODiXPS56Qfc5WM6CfUg7/RAx+bDFJz3x05rNOUPlJ8NPgPX/D5vmxxrHKfBBBw+DL0Q+Zcax+zQZ79Puk0f3m+OAb+X8t4eWTUKZrkcdKaRjI3/Mxwjc3ZnRwfLyVv40M29ba3Mhv6Mbr1r1w8cxzFcpORsTGyr82Gkf8AMRjPPa/mQOFuoFBM0IxXoqmvy6D6YCw5g4Z4uUyjXTJBLEbZVUlEDee6BVXg1USBYs7DC9wzlxcuq5mfUHolRZVnDXd9CkZs7bM176RszpAFOSheSnEWZDHUAQQ8pAJHTZJQ30wk898SZ2bVfywC/wA0c3ySX4ewXYUKCgdlUbAD4YQuJMzsGJu8NeVyBa/E8oI6UTQsCzQ2FsBqNAWPXEHivAiid7F38KwFBw2fS4J7Hf5Y2TgnGlhkhnMYkdIilnTq0kEKQ1EgAKE2B3Vh0bGPyQ7hh074uspxJ5ViWi5QlUX1JAruN7CkGwbXrgPoTL+0DKOqfeC3AofQXR6Gr6dfQHCfHEsbs0EqtG1sQara/wBIji1Iqvc2Ow3oFCyHEQ2hJS0R606Ooksm9JChl38wUU29A70zVwXnpI1KlUVFYbiSQaj7p8weyQux22JAFghcB5c75FA8eZy7rrkLRyrqV/fRrdgDqQaQ7W29giheE/iMb5kxZfpJKysnUs+u1pviZFrcdyxOkA40LP8AOeXzqfZcyF0kgAAya9102AaYsA/Q9b7i7WeWsh9k4gJp4pfF0yCMgCQPIV0AqSQy7WdJ3vYb3QX+Q4kviuzktKGYElaFDShCqbOoBEU2LqMCr3dt5e4sJ2ZUKaxW4KMF94glAqmwd/jY6d13jvL+Vy/9pzHnmJRdDSGPSaNrYPmdtTMTVe7VVeGTlnm3h9KqusMjLZSQt/ePnk63d7kE3dXgG3N5xIoy8rqiKLZmIUD4knYYwbnTjcc+ZnaHUVnZQoKsCR4aqWAokEmMsNibjU6QU3fvalwifNJB9lUz0XV0VlrdQ6sbNAgx6Qf2yBRIOFnk72ePPKsjyL4KNT6SNYIAJiB0kghgPEJqjqC1ZOAp+SeTXzLxsYQyxO5YEjRqU6AGloggMuql17URQIGNp5a5fXJwCNaLE6nYDSGNAbCzShQFA7BRizhgVFCqAqqKCgUAB0AA2Artj0OAz7if6aX9439RwYOJ/ppf3jf1HBgNBxwy2KxzgwFAnIuSTxDHloUaRGRmCdnBDCuwIO4FXik4dn5/Bouq5iE+HI0lsGaOgS42pXSmBBJAcH4YesUXHOVxOwlikaCcCvEUK2ob0HVgQwF7HZhvTCzgDhfNkcynYpIo88Z6r8Qapoz2kWwf5Ykf7QxKLkIT0sjf+d/XphJ5u4Lm41VrglksiExiaOYtpZqRyZDelSSGbSdO4O2FyPLZ2ABppFUE3a5WZpLJJ31+CAdyCy0PmaIDSOIc4JGpIYEnYAUSL6WGI+ZHYDp1qpPtYyqqdTHaxqokE/wajpr8VfTtjHc7m9J1PIcw7DUFkVlUAAmljDsSpJutI9ythtjqmc1eefLpGti5AWRdxta15636MG2rUougYucvaQ+daOJGpQ9VlTKzuWWtKsyJZuxsO9X1tj5P5Z+zZZs7m1CSgv8AZ4tWsQDddWo3qk0LQbsqiveOE7l3jP2Fmmiiy0kzRC3kkVTDq2BTckLuNTMoqwCwF03c88wLPw9BlT5dEaafxKWAtWHZhQHzVsBx7JuHnM53MZ1xsppL+IIH5Lf5jDlzrxA6GRe40/mAWP0Whf7bYi8nZ3L5HhcTPLEupdfvqNRIsAWd20gD6YqeOZsTJpUuzS/dIyxylWJGpyHCFQCSQN+nTAL3sw4Ks2am4hNtBlr0E9CQL1fJV83zK4aPaF7QYV4cWgYlpi0e4ZGTTQcMrAFW3C0R+O+2JvLHAlGU8NhJ4MOpfs4AUysptmlHU6292O9Ogrd6qGGc0wz5jPSh18OMyMygDTGq0CunYD3K9DZ6YCw9n/Bzm84rMLRCGPx3/wCpHT0Bxv8AwePxJ3k/BCDAh9WsGU/EagqfOJvXCVydwE5LKWFAmcqiA/8AEchVBHonvN/dbGkcNyKwxJEt0ihQT1Ndye5J3J7knAQ+YyCkafrzwj8pVc/8qHGPc18UfMcI1t7z56Uit/dv4H/LGwcd9/K7/wDiR9fupf8A3+mPnzmLirR5GPKqAWWadjte7uAu3r/rgNl5TypzHDpIy1eJHGAeuktk8u1j5OS2Ezis6zPGaIklFiMKzNY94BVBPla1PxGNK5Mh05agKqR17b+G5iB29RGMJPGczAmflyx8OJo9UolkzD5faZ1lYBlsFfEawCp9wnasBI4NwBQ0dQySFiEljmy8ioU1A6tcihQybkDzarZa8wKqfNPD40zs+Wj8qeVolLE35SHCFt6DKfLZrettgz8UzJycbnMcR3XToVPBLdB4eoyKGcEkjWoBoXq2NdSkWamjmBBbRHCzaasTssupQGIWQRrIdQutQrSRgMqy/BWZmio7Ej8+mJXBoUyzXMVjDr4kUkiSmM6TR0+EpZz2sUo66jVHcJ/Zvk21NCrQ6xRVGYIRR8ugG1UjY+GUNbWN8UvMvLhjy5VcjCSBpWWNDmGC9Ngw8VG0CgRqC2u5rAIHMvJvELjleJpIpYxKypHI3hF7keMoLYFXdiGPysbriDwGLJ2UzhzMeumQ+Ijow3oAlQykqTpN0dOx7F8zvHtCq78NhjjACrK6zQ9tgH8EsD281WehOF3jWSkdG15I5ejqKtTqLshyh8ya2AJNKpI8wLWADFwzK8PhICyT61sFmhJNbgaHI2UWTZ1b3vZIN1L7Q8vGjLBIzEHdpSbHalHr2CgdeisbGMgkyEwW2mLob1aANSgb+WMhbWuys1fU46cE1q+uBJMw9bMwVgoJUVQcoo33Px3wD9Fy9LnJGzOan0RlQFMgomzfue6Cd728wGy7GvPiK5GAFI1jBFiWeQa9AY7sWANi6Ct3IXa6GFUQcSmzIU5cnU1lVVNTKGFm18mk/rbA9R+GnTinBZJgIsvDqhempoJDTV74mtAx31eIZAe1+Ylw44LxcxSleHxROBHvm5Bp1qujVpiGlkUEiy21i/MBeJnKnFc3PxJQVOlVLyyeD4FKdYRXG2oP5XUEFloG92GPbg/s9zZFTSpCrVrZFLTMAQdOt5HUC73tuvQY0DhfCo8umiNaFliSSzOx6s7ndnPdibwEzAcGA4DPuJ/ppf3jf1HBg4n+ml/eN/UcGA0HBgwYAwYMGAVebHkkfw41kJiWOUCLTq1tIyo1uQNCaGLLfmBo7WDT8byObnQGeOKMnykRlpSTXUawEQfsU/c6tt2fOP4ecBOwnh8JW9HRmZV9LZXYj+4R6Yo+K82PlyUniarNN29OvpuPjZ9MAq5/h65NDIVUMbY0Sbuurnff1vzdOmEF8u+czGudyIgxB8wF6QNhvt23/CPkBh/47zBDmImU67INWo2IHw2B9T2HTfFBkczCV0OJENi/DCgvsa3Kn5gCulk4Cvm4hBGyxwozMSQsS9+opwovTf4aF9Te6lggyEuhTxARwRaajgCnxKJOyKjKVs9Wc0xO4JG/A4v4K/2WNcutbyHd2HT3z5iPjZN+gwtZ7ixsktchai0x09huddV3/I6dwcBqWY5yiykDSkRrIb0R2Cw33aRwALvsKA6fNEz3N2ccCZi1NbpfUFWTR16AuQQDttdVimjyMcjqv2vxpdYJSBWlsKDQRiUTVvsPEF16+U30PL2WnstmFy0Ug8dTOwkeVWbUCJBQYak/R7MCpFHew0nlfmNcyk0lstyV5QpOpI1VzsWVha7EWNup70fEOYpZJf7BImfAXU0byLGCjMPdFaJVH4jWoFgA25XGNNLmoeIBMnI4kL1HpAW6O1oPKfiN++HrIrns1MsEsEPiyKw8bw44mGldWuRvCdmAbTdEWXHSxgHD2dyz5iUmeIQrli6iIu50u2kB1je2RfDMiAXQ8wHcLo+FHk3lxMtNOGLvmFpTI7uS8R3j8pOmlIZBtY0H13bsBVcywK2XZmcRGOpFkPRGQ2CR3W9iB1DEd8YTneSczJxFZCq5dJJFkAmY3CWvTqUDUVElKDtZKAlC1DeeO5BpYwFZVZHSRdQtSUYMAw/VNde3XtWMp5e4JPm+JvPmC9ZiA6PEKkLG+nWIitiQqrGOyFrxA1EbENd4Rw8QQRQhi3hoqaj1bSoFn4nr9cKXtN4S5i+0Q7OoEclFl1RsSvm0+8ELFqPZm7WC8DHSaIMpVgGVgQQRYIIogjuCMB8q8dzeYUeDWkA9fDRDYFbMF229KvveLH2cZnMxZiJPAeRi7GNb94mJ1bQzHSp0HUTsPIL7EXPM/LzLmpSFllhR6R6NEaxHTSnyjRLcZLGzpBo3h89nfDNEaZycDXKDHlY0U+WNjeoA7lpKDFjVIq+7uMBKyXNpEZG6lbUpIrBo260yncGt9iQRRBI62MnElzKKviCOdDqie9iaI3r8LAlT87G4GFzmricWbj8WI+Dm4R0ZQpOndozdE0T7jfSjvhEyHOCsGVmjiZX3hfWI+v8Au5lB00b2YCulnsDzxLn2TKuYc8syIxFSxUWiIpgTR8y2L9CAdiCQPfjHNqSJFPBNG0oYKAh2ewd1B3CsAVZW6VR3CnCPxfjOakS2jtapWDagRttr80cidNiR8AKFeHCuHo6syQOrAE6HTyNYYEo52qvj026VYduH/YnyMyyx/fQUyTa2BA7d69/YrXRwB2q75G5PhzEsfjpqBDsJkbSzlRH5G2DqAH1WDZJq1ohk0ctmNhJIpXpQ3AsBd623ujv02GH32VSOXjDg0J30n/0HsD/l/wAP5BqXCuBw5ZSsEYjU7mr37CybOw2HpiNwJfDeeCqCP4kf9yUlgNulSeIoHooxcYqOILozMEm1Pqhb6jWp+jIV/wDUwFvgwYMAYDgwHAZ9xP8ATS/vG/qODBxP9NL+8b+o4MBoODHVGsA47YAwYMGAUuc+YMokkeUzUyxCX7xyxK+VGsAOPdJcDzWCAjUQaOIOb4rC0fhjO5TMR9V8acRSAVW0q2GIugSoO+5O5NrztyLFxGNQ5KSIfI4F9wSrCwSpIB2IO3Xcg5TxngPGsg5WCSWVLOiSJCbujuqIzK2xBs9Td77hY8SbKodptHmVAFMWYtjuFAgdpDW1fdgWce3C+URmHKDMx613KEESAV3hk0vX4t13sdtsKfIcGcy/FIJs7lszKXcrqkV71GJirK8tKSFDEi7pT3FYfouecxNxNgwaLJIrIwcBK1FkDlmGq9ekmiAgbfpZBD4tkYftTIDI8MZJkd2LBjqqtKChv3A2WhfrdT+y+AlnLCMdSdO2/UlnJ0jYkCttrJGNGh9nsXhTqzW0yshavdBvoNvy2+ffCHzFy7HG4+2cRSRVHlHvMRQG0EQIG1eYgk31wCJHwfRI6xSazqC2hvUaQ7WPMpYkdfNQo4beF8MZkly8jSO1eKxHRCK1I5oKQS+pfj4u2K7Mc8iIeHkYigfYzzrbHSbDKh2FVqsg6dOy7b1HCcjxNlZci05V0WWUIxNs2pCWHSy0TCjuKo9wAkcltFDxF2mkeJ1UrAI40e2vqVfygV8rs7irxtvBM4SzTMs88rgKTpiQIo3CqninQDeo2SWPwCgYlnvZ1xKRwzwuWAHmVWs36fdr0r/S8SMryRxknSElFbjUAoND1YhRtuL/AJHAbFxfmMROmYaKaPw7WWxGR4bC23R2FoVD+tBgPew3KbxlHJfsZKgScQcO9g+ElaR0HmfSCdVCwK6dTvjVwMBS8YTx5Vy3+7K+JN+0tkLHfo7Bi3qsbD8WyD/23LLxufLMRH5VaBv+G6WqMPdtWBIZbOpWIHXFj7Wc9PlNGYhDEMUjYr+HSZSOm9kSGvitdSMYDJxKSXNB4w3itIukKDqsH9VdyxPp36DAfXXCc/40SuV0sbDLd6WUlWW6F04IvvWInNfGjlcrJKASwpUG3vOQq3ZAA1EdSB8cduWsq8eWQSgCVreQDcBnYuwvvRNX8MTs9kkmjaOVQ6OpVlO4IPUHAZrzPzvlF4c2WdJF8WNkjBfLs2qr1t4crUdRDkne+17YuOIcZfKv9qEevLC4CqrZhSJnXWoG5BZSWVQbVVoAp5kDn72IiAeNkSxiAOuNntlO9aCa1AkhdJOq6rVdYcM+WykfhZqRULqGMoDCB3/EWUW0DlrJkXyNZLAE6cB2k5dPEoVzRaESUKlWtEy1vrCMaKGwHBuiQVqxjIMzwFXkLlgqSnUGBJFMO5I90E7+im67G64jwXPRzMiFsvl5fOwRvEimFrZAj8rE3RJ0kjbpdOEUeUjyyROQwRApO92BQ02vXTW+/WqAskEbKcnx5fMBcx4oBFgo2i9qosLs7EgjZhuLogPa8e4ZlolS2c9dxqe9xu2kb/E30+Gyzx3NJI6AffRxrRWiBW7V12s0dyTt2GKLhXADmMzDCHVQ7aR5dwCdvMQRdAjVoHrv0wE/nTnePM3oGjSdNEdB0236/l8euzj7M5oAImOYRVi1FlL+9I6ldk9FQ1q77Ae6cYp4kgkayGYWosiwdxYY0diD2xcR8TzKDY0ZEJH9pYk+bWSqqw8xobVvfTAfT449BvT3XWgxr+XxxS80cywiEhWk8TZ4gIZjqaMiQDZCADpok7UTjBMnzrmQuoyuLobTzgsQgAqnrcXd9KPwGH/kbkOTOsudzLuq1UZLSO7hgwYgu5CAaioIB3siiAxDYsvOHRXXowDD5EWMemOqKAAB0AoY7YAwHBgOAz7if6aX9439RwYOJ/ppf3jf1HBgNAX4Y5xwoxzgDBgwYAwYMGApuNZBZpEDkhUWR7Brcro3PppZvQ4w7jXGZcjOyJmFlRhTKwVhp90kL0OoNWkmiBuCTts3NubSOKVn3GhFA2tmaRqA72SPp17E4yjlLhKS5jW8UdakGlWGpi2ry+IQWF1uQbYgAEAjAMHAf7RADmYJ44lUMzxzzuiBgCoaB9wummOnVQ0k+U3iBx3g8WUlMaCvxClChgR7wPRum7jZa23vGvcK4eIYwgruTQAFk2aA7XsPgBhU4/wsJC2WaNZENnKaxYU1vEG6qwFlKIOnYe5uGR8ZksKyAAqVOwPoeijp6gdxd9caT7KuJhwgOzFJOoIsh0O2okmgb37scZwuV1+TTRrdGf3+9IzUX+INMSPKTh09kkQSdo9VvG0trWkoGWIgMpojzAjbuO2A1ysc4MF4AwE4jZziCRVrYAnoNyW/uqLZj8gcUvF+OlE1SyLlIj0ZqaV/gkdEKT8dR/ZGAq/aTn1VFVzrjEbvJF4jQ1QBjlaRNwquukLYLM6kWUrGbclc1ifikUi5eCGRmjjeVJSwIIA8yuGt3VQmtdJ1FbbcgwvaRzE2ahqBfCypkNEkl52VR5nYm2ABG5J9BsN0eRGgXL5hekiUd+6t0NGxsFI6VW1VsH2IMc4zT2f+01Z4QJW1hAA7/ji67yge+m36ZQK/Gq+8dHhmVlDKwZSLBBBBHwI2IwFdxeYNJDDRLO4kIHZYirFiewD6B8Sw+NL3tH41lUhWOeSh4nn0U0iARSSeUfhZtIQE9n+uO/NHE0TNFGVpHMCeFGsjRF2Mx2V1OrspIHUA7EA1lvM8hedkdcuv3gMgjDZlkpCvhmV9tVi2C/tW1nQQpclxubKsfsko8KyVhJ8VQNyA1j3gKBZdN0Pr6tzYZGPiwuLbfc0d6/HTKNX4VHb54m5Hg887/dxzStdAk0L23AQKtfE7fDF9/sR927ZqQNo3aOEeIEAvaRvcUCzduCACcAp5nmuNiEDLHHfYHt8G/wD3v+eLDl3iUYzazq6VGSUTUDrYatIpQW6DsO1dd8Q+eOXWyUhQIYUeyqkEoy0t1KrUe1gqDYHUUcdfZpn5Ez+WYL5TKiAqW0gMTGQVHlOzsATuCNjsAQ+hOC8KRcvCrxoWESBrUdQgB7euJo4dF/w0/wAK/wCmPcY5wHgchGesaf4R/pj3wYMAYMGDAGA4MBwGfcT/AE0v7xv6jgwcT/TS/vG/qODAaDjpLKFFsQB6k0PzOE3jXMeZVqQAD1FWf53/AJYzvjXGPFvxI3c6u7K5X1rzsL2718sBr0nOWVo6ZVk0mmEf3hHz09B8e+F3iHtZjS9GVzDV3ZRGPnvuR3+HesZM3HSCaSQ9SniGRyO1IWYkfIUPrjyzXHJPeVpB5QjHVLQ3sAHXsR+1vucBpGa9qM25KrCv4b0Wdr6s53HxA+uOnDefppWNSyMPgIgOvUORp/MjGVjOSKG8zqN1BDbWempkJDb9mDbd8R4uKS6w6soks+IdCg1/dYdDXXb0OA3POcQgmR1nzSoVCEiXSgIIaiSG0GyTspJIFHbGfcGkly803gSLO0WxdB5VZgwHnDCjovqOpPWsLL86TjUxZBrRQ6p5SQh8paMEAkCurH17nFTLxqdhRYkGl6rezEjVYJq2JJvcsbbfAN3EOas+x3zTJf4fEOx9PeAP54suA81ysHizeaGhyAVlk+IorQtSCLDg7EA3YGM0zefcWreHXSlWM/Qso3+tjHrkeaZ4fcZFo3YjQk/AnuMBsfFOEjMq2oqc1CA7MpALrfllFCtx1IrSwYemFrh8zxuITIUZ2cJpkKWdJO7Egi63sk21ndsJ8PNUqyRyiVgyHUD5dQ7EAkkUw2IIIrqDWOsXGcszuZ/GkJWkb7ob6g1Mob3TW+hkbzNvvYBjzWYzitLJrkVY1ZiDmZDdKSQAG96h0xecv+1FoYwM0J1XehBIjMaNnUZmJH8NfPthLHPjxyOYgTGxFeKxkYeRVPmd2NEi9N9/SgIcnFIZSbVks9FIIF9aDatPyFD4YDW5va5w542WJ81lnbrII1kc/wAZdj+Zx6cG4bkc55o1zWafqzyvHbD0p5BX5Yx3Lw5ViutzXfyjatu1C6F72Lw28H42mTX+z5nQetEAGr76pB2/VB6fHYNE5/4bE+WBlyrxrFspHgEgVRG0tt61WMqyHGMmmUbKzmRxZKHwY7U2a3Mt73X5emJvH/aHJmFEc2cOj8QEIsX8NW/zsfC8KMmVgaz41knbybV6k6hX0BwHbITJl5hJBM6kdNqI+qOQfzxqXDeeMuMuD42Zy8xPmeGJhG5rcyRl6LUCS4KMa64yCPLRWLkN/sgFf8RbUP8ADhj4fnYVX70+IoLXGhaMdgpklBPkbfaMMwo9CQQFp7ReIzyeDKrytpctHKFkW9B0ltROpGjYaSp6FiQxBvDdynM6Q1mkyzuD/vUMUiGvNqVU81OWANoSQTZBBGfcc4mJdE8b5cmMBI0F61IksMITSpEKIVATQNsCzM+Omb5uzM7EMzefsqha9dy3T4HAaNxDnmIAoW1V+BR4SfVFJLfxuw+Ax34T7TipogBOmkkAAfAdAMZE7EHUWFr+0qk9t7J/yxKyXElCtUMT6gfMZiGBPY0y/wBP+uA1Hm3MHMZdI8rNH4dgCJnNwhiATpVWDIi2VBIIFqNXlGEv2Yq3/aeiQX4bmQ6BrLlCejCxp1ACxtt174hZXnUR7PlovKKIDNub2J87N8z1PXbHD8fWLw38shRtDs0oYEsZHdEiVrEIZyAwBBKhgfNWA3HivtLihLL4chI+FD6k0P5/XFSntijJsxlUF2WK7V/HfX4HGNZ7nDWQQpBDWvnkH+TChXoAD6Dris/7cOoN5r6nzFjsex1ax8wR8jgPoWH2sQuQEXUT+r5v6Scd/wDvNG/3J27Bk/z1Y+eH48WvzWR+j1CyN+7keavQjf6YsF5tfu6kjbVtGxvrVAg7+tYDc5fa3Cm7wS1faifyNYseEe0zKTmraM/tgAfmCQPrj5wm460hsNYruFRvjW7WdvXf0x3gzrR6W2AO9+VmI+XvD/P4DAfW0cgYAggg9CNwfrjscfN3LfPGZhYCKRlQ1tp1C+50kgV26Y3DljmlcxGusgSHaumo/AWa+WAX+J/ppf3jf1HBjrxSQeNLuP0jd/2jjjAMGb4Q0hsL9bH+RxVPyUSaMaMB7poA38d7F/XrgwYCLluRiyOrwlL36qR8QCGJB+On6Yrf+7d0pEjd1u9bOAf4wD5vhQHTfBgwC9neQMy13BJpHl8qG61eglojvve+K6X2U5k1/Z20jbdQD1PvAA39NtsGDAct7MJVFrlpS1EkmNdiOlWaH0GKeTkDMt/4fMg32XUv0Aqr+ZwYMBGm9nHEdVfZZq9Su/5Xv+eOIPZbxBnCnLSjeun+oofngwYC4n9kufAAGWTfqSddfQAGzuaF19cQ877Kc9WrwCTtQROnzs7fLBgwFa/s2zt19lm1C9tGobfFcTIfZlnim2ScG6JK6T06jUem/bpgwYCb/wBzmfaj4DAjtqQH670R8jiU3so4gqbZchr6a1b6jzUB9SccYMBXv7GuIE14BBr1Ur19dR/lj0h9imeB88Zrvppv/b/PBgwEk+x/Nj3cvIRZH+7U9et2Tdd/5Yl5X2RZobrHMp9D4Z/nrUG/lgwYCbl/Ztn9FvAVYGgiyJuPXWpNbdBpO+Koez/NqWPgSk3QBdQBv2bSCT8dODBgI0fI2e1k/Zwg6eYWT13JG3x3HfHE/s9zoNeDKy96CqL+AP8A0wYMBBb2cZvVf2eRwf1oze3yIvFrF7MM00tGB0T1QKLFdaY2d/gTuPngwYD1f2MZiM+WOST1oqNr6qzVWx3BBO2PLNeyvNa9KwvoFWdvSrVi6Fmu+oGDBgIUnsfzjKDFC+kiyXCoe91uaHz3xFl9mOZQbwyF9tIChgfXrX8/54MGAMr7Pc2WKtl5/gU0/wAwBR9eoxaSezfPxgeHDLIPRgF+ZFud/hgwYCdF7O893il9b6f8tN9Nxhx4LyHmVA2013Y7/wAsGDAeHEOH5gSyAyfjbv8AE/DBgw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3" name="AutoShape 12" descr="data:image/jpeg;base64,/9j/4AAQSkZJRgABAQAAAQABAAD/2wCEAAkGBhQSERUUEhQVFRUWFx0YGBgYGRoXIBgiHhgZHCEfHRcaHyceHRsjGhwfHy8gJCcpLCwtGSEyNjAtNSctLCkBCQoKBgwKDQwODSkYEhgpKSkpKSkpKSkpKSkpKSkpKSkpKSkpKSkpKSkpKSkpKSkpKSkpKSkpKSkpKSkpKSkpKf/AABEIALgBEgMBIgACEQEDEQH/xAAcAAACAwADAQAAAAAAAAAAAAAABgQFBwECAwj/xABKEAACAgAEBAMFBAcFBQYHAQABAgMRAAQSIQUGMUETIlEHMmFxgRQjQpEzUmJzgqGyJHKSsdEWQ1OiwRUXRGOD8TRUk7PS4fAI/8QAFAEBAAAAAAAAAAAAAAAAAAAAAP/EABQRAQAAAAAAAAAAAAAAAAAAAAD/2gAMAwEAAhEDEQA/ANwGOcGDAGDBgwBgwYMAYMGDAGDBgwBgwYMAYMGDAGDBgwHBwh8U50ZDC/irEcyw+zRsBpdd68VveUy2KI9zy7HzAunEoy0Mir7xRgPmVIH88fPftL46k0mR8AnxY0iBABqJlAJU/tKx3Hau2A+guFcSXMQpKlhXW6PUeqn9oGwfiDiXhb9ncTLw7L661MrOaNjzyO4IPoQwIwyYAwYMGAMGDBgDBgwYAwYMGAMGDBgDBgwYAxwcc4DgE/PcwTLK6hhSuwHlHYkY5xW8T/TS/vG/qODAaDgwY6s4AJOwHU4DtiHm+LRxmmbzHcIoLsfiEUFq+NVio4xxhmAETiMMaUk08vwjWmbejuFLEA0Bs2K7/Z/OyArFL9jQ9XVVLua3O5dif2nfV8O2AuJ+Pygiss6qTQaV1S/kia3/ADUY65jj8kY1PGoG3UTgb/teEQPqMU+X9lyAlpc5npXPdp2HY9ht/wC2GPhHL0WWFR6yf1nkkkPSttbHTfotD4YCrg53BkKnLy+GACJk0SxkmwRqRrBBB2Iv4DF1lOMwyxmRJEZBsWugpHY30O/Q11GJYjF3Qs9T64R+P8p6Wdsksfig+K2XlQOkpO5KgkAMd13NCzWgtqIPKtYsY5xmXsi5o8V8xlW8hRi6ReaovOwdF1AEIpKEId11EUBQxY88ZnNrncmcqVZFP3kZYrZYnQpa9I8XSUBYGiPjuD5gwpze0AKpByeeEtbRtCRZ+EilkIvupPyxHi4Zm8+n9qvLxN1jU0xB7UD/ADku/wDhod8Bb8S5yy8Ni3kINERRtLW9buo0LR2OphWKWT2r5etl37q02WBHzCysem9YtspyFkowo+zpJorSZblqvTXYX+EDE6blnKsKbLQEehiT/TALWU9p6SNQjjIPQjMxb/4qH88XkHOEJAMgeEXWqQDR/wDWQtEPq+KDjfsdyU+8amBgbGnzLd3uj3QPcIVsd8Kb+y7ieSbXkMyHPcaymob7FXsEDYUX7E7XgNkSQMtg2CLBG9/I4x/i0MTcdQO0vmzCaoTHqZ2VTobXo0DLjbbUW0hjt0FRwni3Eos4MvmYWgjnIV0SPw0/SINY0nQC3ukpWrWb7ELvtBz0ScSEeXy/hhWW9WpfEcOTq98Ag7DVsduu2A+mwMROI8XjgA8RqLbKoBZnPoiLbMfkMZEnPU8cAYJmDArSL4kLWJGZkYKGZHKqq6xsdjsCKAx04M3FM+zDLwnIxts85V/Fcbe9PNcjdei/qkeXY4B6457QlywPi+FB6LLIWkNjb7mFX69gWB+WICc1cQmGuDLzlSNicrHDfx+/zQYiv2R2xdcq+z/L5EArcs34ppPMxPer92/hv6k4Z8Akw8xcQTeXKSV+7R/+aCd26+kRxN4b7QYJCVlBhZffuyqf3yQHiHxlSP4XhpOKzi/L0OZoyLUi+5KhKSR/3JB5h8R0PQgjAWKOCAQQQdwRveO2EbL8Oz+RaoVXMwWTpUrH8/uztG/e4yUJv7pSdWLD/bkhSXyOeQgWQ0aAD+MyaflvZ7C9sA04MJ3s/wA3nXOZGe8rK40xlgxGrU+oUNkKsqhbajG3Q2MOOAMGF6bjpmmeGFvC8NgrSuoIYmwEiBNM2pWBvpp2BsEA4pJrWKaSKFt90NtJ5qURq47jzNs1agoJIJAMODFNmHlQ/dyNMe6lYtht31Rnr8T16Y8clzWpzH2eaNopCLUnSVk+TKTTHsp3Pa8Bf4DjgHHJwGfcT/TS/vG/qODBxP8ATS/vG/qODAaBeEjnLmgIjMKZFcRRp/x5epB/8uMAk9AWFH0Zw4hEzROqMUYowVhuVJUgEA7WDv8ATGf5Pl2LNfYpnFsVTQoJ0IDEHloH19wHt5e++AZeVeXWi1T5giTNSjzN2ReyJsKHQn1PwApjrHAGOcAYMGDAGKjmXLlotSMFkjOuNrAo0QbvtpJvt67bYtgcQOJwuwpQD5TRPSyDsR6dMBm68YRc/BnYozqk1w5iFVsmVoz4ZU9tfhFCTsPD37nGgPwHXlnjkb7yXzPIOz7FWW+gRgukdgi4z3J5WXL50wstSyIJI+yu8LiRQCWNArqiNX7539dSyOcWaNJENo6hlPqCLGA8OCZ4ywIzAB91kA6B1JVwPgHU18KxPrFPlR4WbkTbTMvjL/eXSkg+o8NvmWOLjAGDBgwBgrHF4WOZ/aDl8i6pJqYllRtFEqX90abtmI8xA3C791DAw5zJpKjJIiujCmVgGB+YOxxhPEOSIW4xk8uRIUaSVXRnLArEzSKbJLeaLTfTcX3xvgxmecjH+0sGxupD8N8sovp30+vbpgND4dw2KCNYoUWONRQVBpA79B8d8ScGELPcVzWWzcs0Ec2cgaRo5YkYsY2VI2VkBsKKZkZRW4332wD9gwm8J9pCzmvs8qte6aoi4+cRdZD/AAq2GLh3HoZ2Ko/nUW0bBo3UepjcBwPjVYCwwYMGA4OKtB9okB/3UTbf+Y67X/dQ7D1YX+EE9+IzM7CGM6SRcjjqi7jb9tiKHoAT2ANFmuZjEWSLwFjjcQJHTvJIygCkVSAu/kAPcAki8BacT+4zEU/RHqCX4am+7b6SEp/63wwicF9sMs/EDAYVSNyUiD2h1hejSbjzN0pdgw6705Z/L5yeCRHjy4EikaQ7kqD21FdLMB3pRe/bCxzDkM54WlI9T61njaWMOVnDVSywyaY7IGksmmnpjRNBZ5vlDMZmQrK/gQhi6eEwlJLM7NZZVC2ZOhVv0aEFWSzE5h5TfLsM2k0ss1CESTGP7oOPD8Q6VUHTqvcd97F4uOX+cHnK+IsUJ16DEHaWSzuAU0roAAsk3sD0q8NEkQYUwBB6g7g/TAKScx5GFlh+1Fn0ijqciuxaRARXxYnv3vC3zPyqqxvKquR77FZPtdDrYikCyED9h0oCwdqw38T5GyzHWkQUgbrGEGvSPKvmGkV2O3X64r+VfAZ5I44M3DoOoiRQqqQdwNDFS1m6Nk1fSsB15A5wEyCCaVZJBfhyCx4q9gdXmEoHvA7mgd7OHbGRe0DgLammjKuVpkl1BTGRZ3CjYrRYNa15tiLrQOTua48/lllQjVQEiWLRqsgj/LALnE/00v7xv6jgwcT/AE0v7xv6jgwD1nZtMbsfwqT+QJwgB2VIigdVhjLKR1ei2oDtZZYVAro5FG8O/Hf/AIab90/9J/6YWskwaHJagVMjKSAdqJM+99vIn0evTAN+VVgi6yC1DURsCa3oel4Mxm0jFuyqPViFH5nHoMJntI4IMwmXLOI445bdrogFGAKrfnbXpUJRLFtvQgvcV9tWnPGHLQfaIz5FKkgs4O5RgCrAggBfUrv5trc+1BFeVWUEgMyKLD7Ro6rIje45JKkNW6N2GE7hecymSLtkYJ3cppEr6dRFUShZkrVosaS1AbKu9r02YOezFz6kcAhwCWYFSQAzMn3db167gBjtgNk5tzU2X4ZrhepI1iOoC7pkJ26EMARVbg/XCfkfabn3lL/ZwcuoANKF3MIIPiu4VS8pA0HzKNqLbYtcumYzWROSQbRIImltQTpPlI1dPKoPQ3+sp6K8HAZZmzMceYnyrQuBJDGzK0pZLARBJuxA1WdQLM5tgSSHvzZxufOpGZMsMvLHelxLpKlnAsSPoA3C7Am9RHTq28q84eFlcuM1HIGmLsrLGoXSXZtQjVy4jCkHVpoAjoMZ3BwgHMylhNlEcBkhkZ2ZiCNRYoGlWNVvzFVUWvSwcHGYtWZycExfRDIqtHA1qYz4jsUVaBshlAA9xQADaghtXMCkRrMotoGElDuoBDj43GWoeoGLJJAQCNwdwR3x5/aE8PXqXRp1arGmqu76aa3v0xl/GuY2bJCPKM7wJaKUR2LqDSh3UaUjC0NJOpgBqAsqQY+Zvafl8sCEIkI/EW0p6bEAs5v9UEdrBxmPFvaZnMy6oshQOwVQpMC+ZgLJU+JW+9udu2EbjeaZXumZutsDt6bEbY8uBcwxxzeJmEkl2I8pUH0oMwYAV3on0o74DWcv7OM8z/eRx31Zm8Mj6N5nZr9QPnjNjnpUzsUzptDIsiRmqOllbp0s1V/L0xr3J3tsgzcoy7xPlzpOgvJ4moqLokgNqKgmzdkVdkXjXPfNcObzHiZSFsulbgkeZrJLaVFJfcAkE79ScB9YZHNrLEkiG0dQ6n1DAEfyOEDiTAcwwnr5VHbY+HMD8ap0NfM4nexviPi8KiBNmJmj+gOpfyRgPpiu45txqBv/ADdPT9jKdD/H+V4B64xmmSOo/wBI7BI7F0zfiI9FALkdwpGF/ifGo8hBl4oiBrcxhpLfpZZ2AILM0hAJseaSz6Gx5hznhtr3PgwSy6QLJNKq0PXdh9cYhzL9rlypmninj0UqFo3VVUtqXz1WoubLE7kACgBgGjjHtDy7l4szlzJoOnWGAZN9jqYBhR/ZavXDDFxD7iB82DLl3GqPMAnxMvvQfxAFbSVolqDAHzWAaQebOW/HXK5uAE/a4fvEUFjqC0x0qCavvVC8aNyxxJ3h1NGvk0xTRpRUgrQZUO6Gtihv5kdAvMvxd4XEWYbWGrRLQB3OkCQDy7mgJFGkkgEISA3fLc2RSRNKiyMBI0YAU25U1a3Vg7V8TXXFbxLhpEZiUC4gXg2BDxkU8JBu1A2r00emFSTljM3eWkleBS7CN5FSmeh4QZ95XAaRSzmgdtzrBD045zhmcso+0xJGkx1sy5lFdtRAUEq2pEC6b0WaUAObJxU8H4aMrBHxLxPHYSnWgdNMXiB1Vjo1Lq1sBZ2Cv0BG3GSmBmYSZSR5gBYk8zRLZq5pdYQUDRAU7WLss1fzHnQM02XgcyAxsk5Vmm1KI7qtwX1DYgMV9++oUNN4Xz5A8KqGBmqhGxCFiOm7GrJra764VeZub81M7xqGh8PSzKyvE1NXvVMCSK209BZ3G+EnNQZjMMnhyEvBrVpaGmYFA6Et0LlRbI3mvcFuzry1xXK53NweIwacwq0bI16WSM2jsFCtaOGCDVpKtYBO4Vvs64ZnGzEvEGbxDElCGTU7sGS9ImfzBggFXYN1t1GwcL4rFmI1lhcOjdCD/IjsR3B3GFr7M2Sy2ZdF6Msui2UALoV9JAFjQt1Q9Dt0Qk4FLlBmBw3MLFL5szAToLSRGi8TO12Y2A9693PxOA2f7WAafyk9LOx+R/6dcUPNXA2e8xHmszA0ak0jjQQNyTG2118R0xUcg86txTKyHMw+EYj5mHuGhdgnvd2NxXcg1i+5W4sMxGrrdeGoF/L5m+l6viPQ2CLwXi5zbtHMwltaWePSkgok+Yxsysm1hiALHSxa0/CMyeGcRWRjXi6UlUAkSKWoOBS0ysVsAbWaoAgNHOHKvgz/AGuI00jUxAVArbka9NakYjTrrWpKnUQCMI/Ps1Rx+ITq0nQq2Cj7gGvUMAhHUU/UaQQfuKfp5f3jf1HBiIvEUkAkZqZ/Mw2FE7kUficc4DScwlqw9QR/LGZ8L4rqzOWC+60ukBgV03lsoUoHr5Ek9Lpq6HF/zjz4uRmVHIRSEOrw2mJLmQCo1dTQ8M2RqPmXbqcInF/Fy0LNlY1naXS0U0Lg7RNKwKA0+sB/D/HQ1LuTWAe+ZuPRwykQ6jmW8p0lmAOk6QYQwEj1vpqlHmcqu5SOIwZsRvmGjjIjilMjNK0zOrWGcMqaLSMqoUOQAprtd/ybw3NqiuuX8F2Uq0k20g3NqAwOhdXm2VtRFsWLFgy8P4JMJZHkZPNQa11+JdFgT5QVqlUEHT5vXAIw5TXJU+VjOYzjaUEgkFBgp8+gs5H3VkKEAUUBvpOLKblmVcvl9cvm+0NLLR0rqolb03Shh1Ys1nUxJJq6HAM1lUKQMs+XBASJ9pFT/hiXbyKaG+o6dtqs3kGekdQqQtHsA2sqoTbsBZJHby18cAv8itGuYzManzoI0K7kqAgbzfq7OqgNvaN6HFV7RMmkOYXMiRF1FVfUUpSRpVmDgjRsoJPQqp33K+kHsskkesxmCkCvrEWWLx+M5Pmlmc762AGwut6Iwmc9ezDiUmY0xyNmIvIEZntxuQNZPm26lum4Nk9AYeE8x61P2BUV3FlbhRjuSQMwHcsNQI1BKJa6F3hfzEgJ8WJGGZJ/tFk27tvRLbqqDoVOxGo2u59+auVnyYjET6TDFELVihZhWwNiyGHiBtiNxbWKYOHyR8QyYzqR+DnFSiSpKTdbU7BZImJpgOhvvRIM8OfjzjwwRX4Mah51IrTpIEcTfM25AJBWMdVcE1ntB4qPLHdBTdfGuv0BofEnuBVFwzmJcrnIXRi0eYVkZWslWJpIzJZDMswZRd0rsQ7Xsv8AFpJc5xJ4o/MEPhX2ZmPmP1JPyF4B39mfCVdPGKjcnqAb/VG/Sh5jX6y+hGLHmnkrh2ZLCWBFcLqMqVGw77lfeJAJ3BG3xGL3LwpksqFHuxJXoWP+rN/njM+O8xvIwiUkyTtVDrV7n+L3R8KHbAZ1mvZvm2Mk2VDSLGQQBtJXmrSBsxAG4U3vsMJWbJuiNJGxHT/++WPq/LZZcrlwGoBVLOfkN/oAKHwAx8+84Rfas0WRWbMZiSgi1uSar4m6W/hvgNf/AP8APbE8Ka//AJh//txY9OaW05+GT0zgX6CPJE/P3censHyTR8JGoVrmkYfSk/zQj6Yic6wVlxLuSc/OF6XuksYH1eMfywDTzcrGPNBevgRgfWWS/wCQxY8Z4KMxkZMua88OgXsAdPl6ejAHEPjGYRxNTAFsssgN1aq7m9+gFiz+0MLud55fNFocpYYZfxlANPPRAZVI8yCrO3nNbadiwXXBVjyEAhX72ZFAcR1SAWQGZiFRbJPmIJLMQDdY8eM8RzckJeF0W7pIl8UkCrBlcaQfh4f1OPX/ALYiOWCRQqqFQH1HRHGSN11AEvID1CA7jzFcIfF+a8tlUMe85uyH2js9xDZU/wAes/HAJ3Gc1nM3K0SGaYKQVsyz6CO2lNSix+yPTGl5rmeRcxHDGJI9Miysvhmysk3iEFCpZaiN3QNlh1BAQMp7QJZpaJ0qDso2AHwHQY17lHieVtE8RGzksYaSwdZ8iuUDV7qKQAoO1et4Cn5og4bmZUiLRxyP50liRVfV5urlCG1BrVerFSQbFhL4Llzw/Nvlny+XaSRQqMVEizgjVdCyY2KMxHbQgC3eNK5s5DhkiaTLRJHOg1L4aqviVvpIA3vsezUcI8DTZxfBkoGNqgkZNTxsVF+JYUhHvdgVI1XuwBAeXOTpC65yBdT+OoU7VQikoBOwvS+xA3QCqDYh818kNlXGeyLFVIEqEWCt0Rp3oLrPSq81EAUcSchxg5maGNlChhqejdSOzKeoGgrpANAD8XTYys7znLlIFSV1eFJUjC+FR8NVRWUNdCkOq63LfqjcNV4ZmY85loptIKyxhgDvQdd1P0JBGM95h4ZLBPUEJcLC8axO4kLh3Da0Vq1rpjUMqtrvdhsHLVyXmo4cuYS4PhyNpoaaWSpkGk7jySjy79CN6xYZ2FZpoujJTX16HS4IYdGDojA7d97wCHyDw2cZKSJY9ImfQdJ/R2tuWaydVEAg6aYOukUNTcj/AGAZeCNQQ2tpOtBUUA6bPXW6ne9g3wpnCV0HXc/HCPzTx6I5gKWZTEZYXNX70MEuoKPfHmTy7E+eroWFPx7iBzRlldzHDEJV1qdIdPEh0akOrzLIsg1adqJF0QMz4pM/Ec3lxQQmUR6SbohYEIO3Uk6eh6V23t+PcfU5qRo3Ay8kTKbOr8YkAWxupYR0R1Bvejd97IeXFeUSsleHbEEA03Ve3dmZvUGFR+DAXua4ZEjsgQUrFRsexrBiVxT9NL+8b+o4MBdc+cprnYen3ihgpremHb1INNXeiO9jOuVMpmftniaQ+XlKmWI04I8NH1KD+IFWHTzeGVoFaXbKwrcX4X4E6ZiN/DiLffCtks2ZAwI0qx99TaWQ9AhmwF1w3Pli6OnhujEAfhdfwuh7gggEfhax6EyM9ltaFQ7JZHmQ0diDse1gV9cKPNfM6ZbP5PZiW1xvQsCNlDFyBvSOqEt0ClsNeWz4c1VHcj0NGtj37XXS8BW8y8zplYma7IBoDc7C+nr269SB3x25dDRZQSZpxrYGWVmIAWxdXdBVXb0AGK3nDlgSR+IrMCjq7CrtQ4ZwK393egRekXe1WfGuFJnAcvJfgUDIFYrrs7ISu+ihZG1+XtYISOIcejiVT5nZ60RxqXd79EG4HqxoDuRhF49zoMm0pd445JNLNFH95KtMg0tOzGJTpb3FQ1qYizuXDOweBGwy8YUsBTAksWJoaiQS3zYn0wjZr2TSSymSTw2JLOq6mAU2CqlhuR0sBexbUWIwCTzBx7L5zwkghYSl95Z5XnIBsAee6L7bLsvmo7EjQOUs0kOTOXcgugQalOoTLuVcbnVq8y790q91xbcO9nWWjpswxkka1B1NGBa1SgNd6BVkknSCd98Zzzl4eWzH9hVvD1iAorP5iacBGbVuSXAK7USNLXTBWtmi0uZCofJOJFI6II6Ysx2K+4f2iWWxYw/exzgZ8Ns1IPM7MQT6tuT9F2/jbCweFmPTk7D5ievEA6RpqGmMdTqZgpdiSbCi6QY2KDLrlcssaUNC6Qfj3Y/C7Y/AHAKPtI4+AVhBoAFnPwHX/wDH/F6YXvZXw4zzS56QbXpiB7AdP8r+g9cKHOHFGzGYKJdSMFUdTpGwHzPX4k43DgPAhlMnHFsCq23pZ67+goC/RcAo+07j3hwiIGmlP5KP9TQ+QbCj7IODiXPS56Qfc5WM6CfUg7/RAx+bDFJz3x05rNOUPlJ8NPgPX/D5vmxxrHKfBBBw+DL0Q+Zcax+zQZ79Puk0f3m+OAb+X8t4eWTUKZrkcdKaRjI3/Mxwjc3ZnRwfLyVv40M29ba3Mhv6Mbr1r1w8cxzFcpORsTGyr82Gkf8AMRjPPa/mQOFuoFBM0IxXoqmvy6D6YCw5g4Z4uUyjXTJBLEbZVUlEDee6BVXg1USBYs7DC9wzlxcuq5mfUHolRZVnDXd9CkZs7bM176RszpAFOSheSnEWZDHUAQQ8pAJHTZJQ30wk898SZ2bVfywC/wA0c3ySX4ewXYUKCgdlUbAD4YQuJMzsGJu8NeVyBa/E8oI6UTQsCzQ2FsBqNAWPXEHivAiid7F38KwFBw2fS4J7Hf5Y2TgnGlhkhnMYkdIilnTq0kEKQ1EgAKE2B3Vh0bGPyQ7hh074uspxJ5ViWi5QlUX1JAruN7CkGwbXrgPoTL+0DKOqfeC3AofQXR6Gr6dfQHCfHEsbs0EqtG1sQara/wBIji1Iqvc2Ow3oFCyHEQ2hJS0R606Ooksm9JChl38wUU29A70zVwXnpI1KlUVFYbiSQaj7p8weyQux22JAFghcB5c75FA8eZy7rrkLRyrqV/fRrdgDqQaQ7W29giheE/iMb5kxZfpJKysnUs+u1pviZFrcdyxOkA40LP8AOeXzqfZcyF0kgAAya9102AaYsA/Q9b7i7WeWsh9k4gJp4pfF0yCMgCQPIV0AqSQy7WdJ3vYb3QX+Q4kviuzktKGYElaFDShCqbOoBEU2LqMCr3dt5e4sJ2ZUKaxW4KMF94glAqmwd/jY6d13jvL+Vy/9pzHnmJRdDSGPSaNrYPmdtTMTVe7VVeGTlnm3h9KqusMjLZSQt/ePnk63d7kE3dXgG3N5xIoy8rqiKLZmIUD4knYYwbnTjcc+ZnaHUVnZQoKsCR4aqWAokEmMsNibjU6QU3fvalwifNJB9lUz0XV0VlrdQ6sbNAgx6Qf2yBRIOFnk72ePPKsjyL4KNT6SNYIAJiB0kghgPEJqjqC1ZOAp+SeTXzLxsYQyxO5YEjRqU6AGloggMuql17URQIGNp5a5fXJwCNaLE6nYDSGNAbCzShQFA7BRizhgVFCqAqqKCgUAB0AA2Artj0OAz7if6aX9439RwYOJ/ppf3jf1HBgNBxwy2KxzgwFAnIuSTxDHloUaRGRmCdnBDCuwIO4FXik4dn5/Bouq5iE+HI0lsGaOgS42pXSmBBJAcH4YesUXHOVxOwlikaCcCvEUK2ob0HVgQwF7HZhvTCzgDhfNkcynYpIo88Z6r8Qapoz2kWwf5Ykf7QxKLkIT0sjf+d/XphJ5u4Lm41VrglksiExiaOYtpZqRyZDelSSGbSdO4O2FyPLZ2ABppFUE3a5WZpLJJ31+CAdyCy0PmaIDSOIc4JGpIYEnYAUSL6WGI+ZHYDp1qpPtYyqqdTHaxqokE/wajpr8VfTtjHc7m9J1PIcw7DUFkVlUAAmljDsSpJutI9ythtjqmc1eefLpGti5AWRdxta15636MG2rUougYucvaQ+daOJGpQ9VlTKzuWWtKsyJZuxsO9X1tj5P5Z+zZZs7m1CSgv8AZ4tWsQDddWo3qk0LQbsqiveOE7l3jP2Fmmiiy0kzRC3kkVTDq2BTckLuNTMoqwCwF03c88wLPw9BlT5dEaafxKWAtWHZhQHzVsBx7JuHnM53MZ1xsppL+IIH5Lf5jDlzrxA6GRe40/mAWP0Whf7bYi8nZ3L5HhcTPLEupdfvqNRIsAWd20gD6YqeOZsTJpUuzS/dIyxylWJGpyHCFQCSQN+nTAL3sw4Ks2am4hNtBlr0E9CQL1fJV83zK4aPaF7QYV4cWgYlpi0e4ZGTTQcMrAFW3C0R+O+2JvLHAlGU8NhJ4MOpfs4AUysptmlHU6292O9Ogrd6qGGc0wz5jPSh18OMyMygDTGq0CunYD3K9DZ6YCw9n/Bzm84rMLRCGPx3/wCpHT0Bxv8AwePxJ3k/BCDAh9WsGU/EagqfOJvXCVydwE5LKWFAmcqiA/8AEchVBHonvN/dbGkcNyKwxJEt0ihQT1Ndye5J3J7knAQ+YyCkafrzwj8pVc/8qHGPc18UfMcI1t7z56Uit/dv4H/LGwcd9/K7/wDiR9fupf8A3+mPnzmLirR5GPKqAWWadjte7uAu3r/rgNl5TypzHDpIy1eJHGAeuktk8u1j5OS2Ezis6zPGaIklFiMKzNY94BVBPla1PxGNK5Mh05agKqR17b+G5iB29RGMJPGczAmflyx8OJo9UolkzD5faZ1lYBlsFfEawCp9wnasBI4NwBQ0dQySFiEljmy8ioU1A6tcihQybkDzarZa8wKqfNPD40zs+Wj8qeVolLE35SHCFt6DKfLZrettgz8UzJycbnMcR3XToVPBLdB4eoyKGcEkjWoBoXq2NdSkWamjmBBbRHCzaasTssupQGIWQRrIdQutQrSRgMqy/BWZmio7Ej8+mJXBoUyzXMVjDr4kUkiSmM6TR0+EpZz2sUo66jVHcJ/Zvk21NCrQ6xRVGYIRR8ugG1UjY+GUNbWN8UvMvLhjy5VcjCSBpWWNDmGC9Ngw8VG0CgRqC2u5rAIHMvJvELjleJpIpYxKypHI3hF7keMoLYFXdiGPysbriDwGLJ2UzhzMeumQ+Ijow3oAlQykqTpN0dOx7F8zvHtCq78NhjjACrK6zQ9tgH8EsD281WehOF3jWSkdG15I5ejqKtTqLshyh8ya2AJNKpI8wLWADFwzK8PhICyT61sFmhJNbgaHI2UWTZ1b3vZIN1L7Q8vGjLBIzEHdpSbHalHr2CgdeisbGMgkyEwW2mLob1aANSgb+WMhbWuys1fU46cE1q+uBJMw9bMwVgoJUVQcoo33Px3wD9Fy9LnJGzOan0RlQFMgomzfue6Cd728wGy7GvPiK5GAFI1jBFiWeQa9AY7sWANi6Ct3IXa6GFUQcSmzIU5cnU1lVVNTKGFm18mk/rbA9R+GnTinBZJgIsvDqhempoJDTV74mtAx31eIZAe1+Ylw44LxcxSleHxROBHvm5Bp1qujVpiGlkUEiy21i/MBeJnKnFc3PxJQVOlVLyyeD4FKdYRXG2oP5XUEFloG92GPbg/s9zZFTSpCrVrZFLTMAQdOt5HUC73tuvQY0DhfCo8umiNaFliSSzOx6s7ndnPdibwEzAcGA4DPuJ/ppf3jf1HBg4n+ml/eN/UcGA0HBgwYAwYMGAVebHkkfw41kJiWOUCLTq1tIyo1uQNCaGLLfmBo7WDT8byObnQGeOKMnykRlpSTXUawEQfsU/c6tt2fOP4ecBOwnh8JW9HRmZV9LZXYj+4R6Yo+K82PlyUniarNN29OvpuPjZ9MAq5/h65NDIVUMbY0Sbuurnff1vzdOmEF8u+czGudyIgxB8wF6QNhvt23/CPkBh/47zBDmImU67INWo2IHw2B9T2HTfFBkczCV0OJENi/DCgvsa3Kn5gCulk4Cvm4hBGyxwozMSQsS9+opwovTf4aF9Te6lggyEuhTxARwRaajgCnxKJOyKjKVs9Wc0xO4JG/A4v4K/2WNcutbyHd2HT3z5iPjZN+gwtZ7ixsktchai0x09huddV3/I6dwcBqWY5yiykDSkRrIb0R2Cw33aRwALvsKA6fNEz3N2ccCZi1NbpfUFWTR16AuQQDttdVimjyMcjqv2vxpdYJSBWlsKDQRiUTVvsPEF16+U30PL2WnstmFy0Ug8dTOwkeVWbUCJBQYak/R7MCpFHew0nlfmNcyk0lstyV5QpOpI1VzsWVha7EWNup70fEOYpZJf7BImfAXU0byLGCjMPdFaJVH4jWoFgA25XGNNLmoeIBMnI4kL1HpAW6O1oPKfiN++HrIrns1MsEsEPiyKw8bw44mGldWuRvCdmAbTdEWXHSxgHD2dyz5iUmeIQrli6iIu50u2kB1je2RfDMiAXQ8wHcLo+FHk3lxMtNOGLvmFpTI7uS8R3j8pOmlIZBtY0H13bsBVcywK2XZmcRGOpFkPRGQ2CR3W9iB1DEd8YTneSczJxFZCq5dJJFkAmY3CWvTqUDUVElKDtZKAlC1DeeO5BpYwFZVZHSRdQtSUYMAw/VNde3XtWMp5e4JPm+JvPmC9ZiA6PEKkLG+nWIitiQqrGOyFrxA1EbENd4Rw8QQRQhi3hoqaj1bSoFn4nr9cKXtN4S5i+0Q7OoEclFl1RsSvm0+8ELFqPZm7WC8DHSaIMpVgGVgQQRYIIogjuCMB8q8dzeYUeDWkA9fDRDYFbMF229KvveLH2cZnMxZiJPAeRi7GNb94mJ1bQzHSp0HUTsPIL7EXPM/LzLmpSFllhR6R6NEaxHTSnyjRLcZLGzpBo3h89nfDNEaZycDXKDHlY0U+WNjeoA7lpKDFjVIq+7uMBKyXNpEZG6lbUpIrBo260yncGt9iQRRBI62MnElzKKviCOdDqie9iaI3r8LAlT87G4GFzmricWbj8WI+Dm4R0ZQpOndozdE0T7jfSjvhEyHOCsGVmjiZX3hfWI+v8Au5lB00b2YCulnsDzxLn2TKuYc8syIxFSxUWiIpgTR8y2L9CAdiCQPfjHNqSJFPBNG0oYKAh2ewd1B3CsAVZW6VR3CnCPxfjOakS2jtapWDagRttr80cidNiR8AKFeHCuHo6syQOrAE6HTyNYYEo52qvj026VYduH/YnyMyyx/fQUyTa2BA7d69/YrXRwB2q75G5PhzEsfjpqBDsJkbSzlRH5G2DqAH1WDZJq1ohk0ctmNhJIpXpQ3AsBd623ujv02GH32VSOXjDg0J30n/0HsD/l/wAP5BqXCuBw5ZSsEYjU7mr37CybOw2HpiNwJfDeeCqCP4kf9yUlgNulSeIoHooxcYqOILozMEm1Pqhb6jWp+jIV/wDUwFvgwYMAYDgwHAZ9xP8ATS/vG/qODBxP9NL+8b+o4MBoODHVGsA47YAwYMGAUuc+YMokkeUzUyxCX7xyxK+VGsAOPdJcDzWCAjUQaOIOb4rC0fhjO5TMR9V8acRSAVW0q2GIugSoO+5O5NrztyLFxGNQ5KSIfI4F9wSrCwSpIB2IO3Xcg5TxngPGsg5WCSWVLOiSJCbujuqIzK2xBs9Td77hY8SbKodptHmVAFMWYtjuFAgdpDW1fdgWce3C+URmHKDMx613KEESAV3hk0vX4t13sdtsKfIcGcy/FIJs7lszKXcrqkV71GJirK8tKSFDEi7pT3FYfouecxNxNgwaLJIrIwcBK1FkDlmGq9ekmiAgbfpZBD4tkYftTIDI8MZJkd2LBjqqtKChv3A2WhfrdT+y+AlnLCMdSdO2/UlnJ0jYkCttrJGNGh9nsXhTqzW0yshavdBvoNvy2+ffCHzFy7HG4+2cRSRVHlHvMRQG0EQIG1eYgk31wCJHwfRI6xSazqC2hvUaQ7WPMpYkdfNQo4beF8MZkly8jSO1eKxHRCK1I5oKQS+pfj4u2K7Mc8iIeHkYigfYzzrbHSbDKh2FVqsg6dOy7b1HCcjxNlZci05V0WWUIxNs2pCWHSy0TCjuKo9wAkcltFDxF2mkeJ1UrAI40e2vqVfygV8rs7irxtvBM4SzTMs88rgKTpiQIo3CqninQDeo2SWPwCgYlnvZ1xKRwzwuWAHmVWs36fdr0r/S8SMryRxknSElFbjUAoND1YhRtuL/AJHAbFxfmMROmYaKaPw7WWxGR4bC23R2FoVD+tBgPew3KbxlHJfsZKgScQcO9g+ElaR0HmfSCdVCwK6dTvjVwMBS8YTx5Vy3+7K+JN+0tkLHfo7Bi3qsbD8WyD/23LLxufLMRH5VaBv+G6WqMPdtWBIZbOpWIHXFj7Wc9PlNGYhDEMUjYr+HSZSOm9kSGvitdSMYDJxKSXNB4w3itIukKDqsH9VdyxPp36DAfXXCc/40SuV0sbDLd6WUlWW6F04IvvWInNfGjlcrJKASwpUG3vOQq3ZAA1EdSB8cduWsq8eWQSgCVreQDcBnYuwvvRNX8MTs9kkmjaOVQ6OpVlO4IPUHAZrzPzvlF4c2WdJF8WNkjBfLs2qr1t4crUdRDkne+17YuOIcZfKv9qEevLC4CqrZhSJnXWoG5BZSWVQbVVoAp5kDn72IiAeNkSxiAOuNntlO9aCa1AkhdJOq6rVdYcM+WykfhZqRULqGMoDCB3/EWUW0DlrJkXyNZLAE6cB2k5dPEoVzRaESUKlWtEy1vrCMaKGwHBuiQVqxjIMzwFXkLlgqSnUGBJFMO5I90E7+im67G64jwXPRzMiFsvl5fOwRvEimFrZAj8rE3RJ0kjbpdOEUeUjyyROQwRApO92BQ02vXTW+/WqAskEbKcnx5fMBcx4oBFgo2i9qosLs7EgjZhuLogPa8e4ZlolS2c9dxqe9xu2kb/E30+Gyzx3NJI6AffRxrRWiBW7V12s0dyTt2GKLhXADmMzDCHVQ7aR5dwCdvMQRdAjVoHrv0wE/nTnePM3oGjSdNEdB0236/l8euzj7M5oAImOYRVi1FlL+9I6ldk9FQ1q77Ae6cYp4kgkayGYWosiwdxYY0diD2xcR8TzKDY0ZEJH9pYk+bWSqqw8xobVvfTAfT449BvT3XWgxr+XxxS80cywiEhWk8TZ4gIZjqaMiQDZCADpok7UTjBMnzrmQuoyuLobTzgsQgAqnrcXd9KPwGH/kbkOTOsudzLuq1UZLSO7hgwYgu5CAaioIB3siiAxDYsvOHRXXowDD5EWMemOqKAAB0AoY7YAwHBgOAz7if6aX9439RwYOJ/ppf3jf1HBgNAX4Y5xwoxzgDBgwYAwYMGApuNZBZpEDkhUWR7Brcro3PppZvQ4w7jXGZcjOyJmFlRhTKwVhp90kL0OoNWkmiBuCTts3NubSOKVn3GhFA2tmaRqA72SPp17E4yjlLhKS5jW8UdakGlWGpi2ry+IQWF1uQbYgAEAjAMHAf7RADmYJ44lUMzxzzuiBgCoaB9wummOnVQ0k+U3iBx3g8WUlMaCvxClChgR7wPRum7jZa23vGvcK4eIYwgruTQAFk2aA7XsPgBhU4/wsJC2WaNZENnKaxYU1vEG6qwFlKIOnYe5uGR8ZksKyAAqVOwPoeijp6gdxd9caT7KuJhwgOzFJOoIsh0O2okmgb37scZwuV1+TTRrdGf3+9IzUX+INMSPKTh09kkQSdo9VvG0trWkoGWIgMpojzAjbuO2A1ysc4MF4AwE4jZziCRVrYAnoNyW/uqLZj8gcUvF+OlE1SyLlIj0ZqaV/gkdEKT8dR/ZGAq/aTn1VFVzrjEbvJF4jQ1QBjlaRNwquukLYLM6kWUrGbclc1ifikUi5eCGRmjjeVJSwIIA8yuGt3VQmtdJ1FbbcgwvaRzE2ahqBfCypkNEkl52VR5nYm2ABG5J9BsN0eRGgXL5hekiUd+6t0NGxsFI6VW1VsH2IMc4zT2f+01Z4QJW1hAA7/ji67yge+m36ZQK/Gq+8dHhmVlDKwZSLBBBBHwI2IwFdxeYNJDDRLO4kIHZYirFiewD6B8Sw+NL3tH41lUhWOeSh4nn0U0iARSSeUfhZtIQE9n+uO/NHE0TNFGVpHMCeFGsjRF2Mx2V1OrspIHUA7EA1lvM8hedkdcuv3gMgjDZlkpCvhmV9tVi2C/tW1nQQpclxubKsfsko8KyVhJ8VQNyA1j3gKBZdN0Pr6tzYZGPiwuLbfc0d6/HTKNX4VHb54m5Hg887/dxzStdAk0L23AQKtfE7fDF9/sR927ZqQNo3aOEeIEAvaRvcUCzduCACcAp5nmuNiEDLHHfYHt8G/wD3v+eLDl3iUYzazq6VGSUTUDrYatIpQW6DsO1dd8Q+eOXWyUhQIYUeyqkEoy0t1KrUe1gqDYHUUcdfZpn5Ez+WYL5TKiAqW0gMTGQVHlOzsATuCNjsAQ+hOC8KRcvCrxoWESBrUdQgB7euJo4dF/w0/wAK/wCmPcY5wHgchGesaf4R/pj3wYMAYMGDAGA4MBwGfcT/AE0v7xv6jgwcT/TS/vG/qODAaDjpLKFFsQB6k0PzOE3jXMeZVqQAD1FWf53/AJYzvjXGPFvxI3c6u7K5X1rzsL2718sBr0nOWVo6ZVk0mmEf3hHz09B8e+F3iHtZjS9GVzDV3ZRGPnvuR3+HesZM3HSCaSQ9SniGRyO1IWYkfIUPrjyzXHJPeVpB5QjHVLQ3sAHXsR+1vucBpGa9qM25KrCv4b0Wdr6s53HxA+uOnDefppWNSyMPgIgOvUORp/MjGVjOSKG8zqN1BDbWempkJDb9mDbd8R4uKS6w6soks+IdCg1/dYdDXXb0OA3POcQgmR1nzSoVCEiXSgIIaiSG0GyTspJIFHbGfcGkly803gSLO0WxdB5VZgwHnDCjovqOpPWsLL86TjUxZBrRQ6p5SQh8paMEAkCurH17nFTLxqdhRYkGl6rezEjVYJq2JJvcsbbfAN3EOas+x3zTJf4fEOx9PeAP54suA81ysHizeaGhyAVlk+IorQtSCLDg7EA3YGM0zefcWreHXSlWM/Qso3+tjHrkeaZ4fcZFo3YjQk/AnuMBsfFOEjMq2oqc1CA7MpALrfllFCtx1IrSwYemFrh8zxuITIUZ2cJpkKWdJO7Egi63sk21ndsJ8PNUqyRyiVgyHUD5dQ7EAkkUw2IIIrqDWOsXGcszuZ/GkJWkb7ob6g1Mob3TW+hkbzNvvYBjzWYzitLJrkVY1ZiDmZDdKSQAG96h0xecv+1FoYwM0J1XehBIjMaNnUZmJH8NfPthLHPjxyOYgTGxFeKxkYeRVPmd2NEi9N9/SgIcnFIZSbVks9FIIF9aDatPyFD4YDW5va5w542WJ81lnbrII1kc/wAZdj+Zx6cG4bkc55o1zWafqzyvHbD0p5BX5Yx3Lw5ViutzXfyjatu1C6F72Lw28H42mTX+z5nQetEAGr76pB2/VB6fHYNE5/4bE+WBlyrxrFspHgEgVRG0tt61WMqyHGMmmUbKzmRxZKHwY7U2a3Mt73X5emJvH/aHJmFEc2cOj8QEIsX8NW/zsfC8KMmVgaz41knbybV6k6hX0BwHbITJl5hJBM6kdNqI+qOQfzxqXDeeMuMuD42Zy8xPmeGJhG5rcyRl6LUCS4KMa64yCPLRWLkN/sgFf8RbUP8ADhj4fnYVX70+IoLXGhaMdgpklBPkbfaMMwo9CQQFp7ReIzyeDKrytpctHKFkW9B0ltROpGjYaSp6FiQxBvDdynM6Q1mkyzuD/vUMUiGvNqVU81OWANoSQTZBBGfcc4mJdE8b5cmMBI0F61IksMITSpEKIVATQNsCzM+Omb5uzM7EMzefsqha9dy3T4HAaNxDnmIAoW1V+BR4SfVFJLfxuw+Ax34T7TipogBOmkkAAfAdAMZE7EHUWFr+0qk9t7J/yxKyXElCtUMT6gfMZiGBPY0y/wBP+uA1Hm3MHMZdI8rNH4dgCJnNwhiATpVWDIi2VBIIFqNXlGEv2Yq3/aeiQX4bmQ6BrLlCejCxp1ACxtt174hZXnUR7PlovKKIDNub2J87N8z1PXbHD8fWLw38shRtDs0oYEsZHdEiVrEIZyAwBBKhgfNWA3HivtLihLL4chI+FD6k0P5/XFSntijJsxlUF2WK7V/HfX4HGNZ7nDWQQpBDWvnkH+TChXoAD6Dris/7cOoN5r6nzFjsex1ax8wR8jgPoWH2sQuQEXUT+r5v6Scd/wDvNG/3J27Bk/z1Y+eH48WvzWR+j1CyN+7keavQjf6YsF5tfu6kjbVtGxvrVAg7+tYDc5fa3Cm7wS1faifyNYseEe0zKTmraM/tgAfmCQPrj5wm460hsNYruFRvjW7WdvXf0x3gzrR6W2AO9+VmI+XvD/P4DAfW0cgYAggg9CNwfrjscfN3LfPGZhYCKRlQ1tp1C+50kgV26Y3DljmlcxGusgSHaumo/AWa+WAX+J/ppf3jf1HBjrxSQeNLuP0jd/2jjjAMGb4Q0hsL9bH+RxVPyUSaMaMB7poA38d7F/XrgwYCLluRiyOrwlL36qR8QCGJB+On6Yrf+7d0pEjd1u9bOAf4wD5vhQHTfBgwC9neQMy13BJpHl8qG61eglojvve+K6X2U5k1/Z20jbdQD1PvAA39NtsGDAct7MJVFrlpS1EkmNdiOlWaH0GKeTkDMt/4fMg32XUv0Aqr+ZwYMBGm9nHEdVfZZq9Su/5Xv+eOIPZbxBnCnLSjeun+oofngwYC4n9kufAAGWTfqSddfQAGzuaF19cQ877Kc9WrwCTtQROnzs7fLBgwFa/s2zt19lm1C9tGobfFcTIfZlnim2ScG6JK6T06jUem/bpgwYCb/wBzmfaj4DAjtqQH670R8jiU3so4gqbZchr6a1b6jzUB9SccYMBXv7GuIE14BBr1Ur19dR/lj0h9imeB88Zrvppv/b/PBgwEk+x/Nj3cvIRZH+7U9et2Tdd/5Yl5X2RZobrHMp9D4Z/nrUG/lgwYCbl/Ztn9FvAVYGgiyJuPXWpNbdBpO+Koez/NqWPgSk3QBdQBv2bSCT8dODBgI0fI2e1k/Zwg6eYWT13JG3x3HfHE/s9zoNeDKy96CqL+AP8A0wYMBBb2cZvVf2eRwf1oze3yIvFrF7MM00tGB0T1QKLFdaY2d/gTuPngwYD1f2MZiM+WOST1oqNr6qzVWx3BBO2PLNeyvNa9KwvoFWdvSrVi6Fmu+oGDBgIUnsfzjKDFC+kiyXCoe91uaHz3xFl9mOZQbwyF9tIChgfXrX8/54MGAMr7Pc2WKtl5/gU0/wAwBR9eoxaSezfPxgeHDLIPRgF+ZFud/hgwYCdF7O893il9b6f8tN9Nxhx4LyHmVA2013Y7/wAsGDAeHEOH5gSyAyfjbv8AE/DBgw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GUERRA DE COREA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9585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000" dirty="0" smtClean="0"/>
              <a:t>2GM: Japón ocupó Corea, al finalizar dicha guerra, entregó este territorio a USA y a la URSS, haciendo que en dicha zona existiese una división en 2 facciones: una comunista en el norte y otra nacionalista-capitalista en el sur.</a:t>
            </a:r>
          </a:p>
          <a:p>
            <a:pPr algn="just">
              <a:buFont typeface="Arial" charset="0"/>
              <a:buNone/>
            </a:pPr>
            <a:r>
              <a:rPr lang="es-MX" sz="3000" dirty="0" smtClean="0"/>
              <a:t>En 1948 se formaron:</a:t>
            </a:r>
          </a:p>
          <a:p>
            <a:pPr algn="just">
              <a:buNone/>
            </a:pPr>
            <a:r>
              <a:rPr lang="es-MX" sz="3000" dirty="0" smtClean="0"/>
              <a:t>República Popular de Corea con el gobierno comunista de Kim II </a:t>
            </a:r>
            <a:r>
              <a:rPr lang="es-MX" sz="3000" dirty="0" err="1" smtClean="0"/>
              <a:t>Sung</a:t>
            </a:r>
            <a:r>
              <a:rPr lang="es-MX" sz="3000" dirty="0" smtClean="0"/>
              <a:t>.</a:t>
            </a:r>
          </a:p>
          <a:p>
            <a:pPr algn="just">
              <a:buNone/>
            </a:pPr>
            <a:r>
              <a:rPr lang="es-MX" sz="3000" dirty="0" smtClean="0"/>
              <a:t>República de Corea con la presidencia de </a:t>
            </a:r>
            <a:r>
              <a:rPr lang="es-MX" sz="3000" dirty="0" err="1" smtClean="0"/>
              <a:t>Syngman</a:t>
            </a:r>
            <a:r>
              <a:rPr lang="es-MX" sz="3000" dirty="0" smtClean="0"/>
              <a:t> </a:t>
            </a:r>
            <a:r>
              <a:rPr lang="es-MX" sz="3000" dirty="0" err="1" smtClean="0"/>
              <a:t>Rhee</a:t>
            </a:r>
            <a:r>
              <a:rPr lang="es-MX" sz="3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or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738" y="0"/>
            <a:ext cx="6288343" cy="69363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s-MX" dirty="0" smtClean="0"/>
              <a:t>1950</a:t>
            </a:r>
          </a:p>
          <a:p>
            <a:pPr algn="just"/>
            <a:r>
              <a:rPr lang="es-MX" dirty="0" smtClean="0"/>
              <a:t>Los norcoreanos invadieron el sur apoyados por China y la URSS.</a:t>
            </a:r>
          </a:p>
          <a:p>
            <a:pPr algn="just"/>
            <a:r>
              <a:rPr lang="es-MX" dirty="0" smtClean="0"/>
              <a:t>En respuesta USA envió tropas y expulsaron a los comunistas.</a:t>
            </a:r>
          </a:p>
          <a:p>
            <a:pPr algn="just"/>
            <a:r>
              <a:rPr lang="es-MX" dirty="0" smtClean="0"/>
              <a:t>Con la finalidad de unificar el país, los estadounidenses tomaron el norte.</a:t>
            </a:r>
          </a:p>
          <a:p>
            <a:pPr algn="just"/>
            <a:r>
              <a:rPr lang="es-MX" dirty="0" smtClean="0"/>
              <a:t>Tras 3 años de enfrentamientos al punto de iniciar una tercera guerra mundial, en 1953 los bloques capitalista y comunista acordaron respetar sus fronteras.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Gobernantes de Corea del sur (dictaduras)</a:t>
            </a:r>
          </a:p>
          <a:p>
            <a:r>
              <a:rPr lang="es-ES" dirty="0" smtClean="0"/>
              <a:t>1948-1961 </a:t>
            </a:r>
            <a:r>
              <a:rPr lang="es-ES" dirty="0" err="1" smtClean="0"/>
              <a:t>Syngman</a:t>
            </a:r>
            <a:r>
              <a:rPr lang="es-ES" dirty="0" smtClean="0"/>
              <a:t> </a:t>
            </a:r>
            <a:r>
              <a:rPr lang="es-ES" dirty="0" err="1" smtClean="0"/>
              <a:t>Rhee</a:t>
            </a:r>
            <a:endParaRPr lang="es-ES" dirty="0" smtClean="0"/>
          </a:p>
          <a:p>
            <a:r>
              <a:rPr lang="es-ES" dirty="0" smtClean="0"/>
              <a:t>1961-1979 Park </a:t>
            </a:r>
            <a:r>
              <a:rPr lang="es-ES" dirty="0" err="1" smtClean="0"/>
              <a:t>Jeong</a:t>
            </a:r>
            <a:r>
              <a:rPr lang="es-ES" dirty="0" smtClean="0"/>
              <a:t> </a:t>
            </a:r>
            <a:r>
              <a:rPr lang="es-ES" dirty="0" err="1" smtClean="0"/>
              <a:t>Hee</a:t>
            </a:r>
            <a:endParaRPr lang="es-ES" dirty="0" smtClean="0"/>
          </a:p>
          <a:p>
            <a:r>
              <a:rPr lang="es-ES" dirty="0" smtClean="0"/>
              <a:t>1980-1988 </a:t>
            </a:r>
            <a:r>
              <a:rPr lang="es-ES" dirty="0" err="1" smtClean="0"/>
              <a:t>Chun</a:t>
            </a:r>
            <a:r>
              <a:rPr lang="es-ES" dirty="0" smtClean="0"/>
              <a:t> </a:t>
            </a:r>
            <a:r>
              <a:rPr lang="es-ES" dirty="0" err="1" smtClean="0"/>
              <a:t>Doo</a:t>
            </a:r>
            <a:r>
              <a:rPr lang="es-ES" dirty="0" smtClean="0"/>
              <a:t> </a:t>
            </a:r>
            <a:r>
              <a:rPr lang="es-ES" dirty="0" err="1" smtClean="0"/>
              <a:t>Hwan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Julio-agosto 1988 se estableció un gobierno democrático.</a:t>
            </a:r>
          </a:p>
          <a:p>
            <a:pPr>
              <a:buNone/>
            </a:pPr>
            <a:r>
              <a:rPr lang="es-ES" dirty="0" smtClean="0"/>
              <a:t>2017 </a:t>
            </a:r>
            <a:r>
              <a:rPr lang="es-ES" dirty="0" err="1" smtClean="0"/>
              <a:t>Moon</a:t>
            </a:r>
            <a:r>
              <a:rPr lang="es-ES" dirty="0" smtClean="0"/>
              <a:t> </a:t>
            </a:r>
            <a:r>
              <a:rPr lang="es-ES" dirty="0" err="1" smtClean="0"/>
              <a:t>Jae</a:t>
            </a:r>
            <a:r>
              <a:rPr lang="es-ES" smtClean="0"/>
              <a:t>-In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Gobernantes de Corea del Norte</a:t>
            </a:r>
          </a:p>
          <a:p>
            <a:r>
              <a:rPr lang="es-ES" dirty="0" smtClean="0"/>
              <a:t>1948-1994  Kim </a:t>
            </a:r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Sung</a:t>
            </a:r>
            <a:endParaRPr lang="es-ES" dirty="0" smtClean="0"/>
          </a:p>
          <a:p>
            <a:r>
              <a:rPr lang="es-ES" dirty="0" smtClean="0"/>
              <a:t>1994-2010 Kim </a:t>
            </a:r>
            <a:r>
              <a:rPr lang="es-ES" dirty="0" err="1" smtClean="0"/>
              <a:t>Jong</a:t>
            </a:r>
            <a:r>
              <a:rPr lang="es-ES" dirty="0" smtClean="0"/>
              <a:t> </a:t>
            </a:r>
            <a:r>
              <a:rPr lang="es-ES" dirty="0" err="1" smtClean="0"/>
              <a:t>Il</a:t>
            </a:r>
            <a:endParaRPr lang="es-ES" dirty="0" smtClean="0"/>
          </a:p>
          <a:p>
            <a:r>
              <a:rPr lang="es-ES" dirty="0" smtClean="0"/>
              <a:t>2010- …  Kim </a:t>
            </a:r>
            <a:r>
              <a:rPr lang="es-ES" dirty="0" err="1" smtClean="0"/>
              <a:t>Jong</a:t>
            </a:r>
            <a:r>
              <a:rPr lang="es-ES" dirty="0" smtClean="0"/>
              <a:t> Un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ubicacion Cub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40" y="642918"/>
            <a:ext cx="9177484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REVOLUCIÓN CUBANA</a:t>
            </a:r>
          </a:p>
        </p:txBody>
      </p:sp>
      <p:sp>
        <p:nvSpPr>
          <p:cNvPr id="33795" name="2 Marcador de contenido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algn="just"/>
            <a:r>
              <a:rPr lang="es-MX" smtClean="0"/>
              <a:t>América central y el Caribe se convirtieron en el patio trasero de USA, (cultivo y extracción de productos químicos).</a:t>
            </a:r>
          </a:p>
          <a:p>
            <a:pPr algn="just"/>
            <a:r>
              <a:rPr lang="es-MX" smtClean="0"/>
              <a:t>En 1953, Fidel Castro, atacó el cuartel Moncada, lo que lo llevó a prisión y a su exilio en México.</a:t>
            </a:r>
          </a:p>
          <a:p>
            <a:pPr algn="just"/>
            <a:r>
              <a:rPr lang="es-MX" smtClean="0"/>
              <a:t>Castro regresó a Cuba con la idea de emprender una revolución socialista para derrocar a Fulgencio Batista, dictador desde 1933.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Marcador de contenido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just"/>
            <a:r>
              <a:rPr lang="es-MX" smtClean="0"/>
              <a:t>Fidel junto con  sus aliados Camilo Cienfuegos y Ernesto Guevara se instalaron en el sur y se lanzaron a conquistar el resto de la isla, con su lema “Patria o Muerte. Venceremos”</a:t>
            </a:r>
          </a:p>
          <a:p>
            <a:pPr algn="just"/>
            <a:r>
              <a:rPr lang="es-MX" smtClean="0"/>
              <a:t>Durante la época de Batista los cubanos padecían miseria, por lo que su propio gente apoyo el movimiento revolucionario.</a:t>
            </a:r>
          </a:p>
          <a:p>
            <a:pPr algn="just"/>
            <a:r>
              <a:rPr lang="es-MX" smtClean="0"/>
              <a:t>Castro derrocó a la dictadura en 1959 y la mayoría de los cubanos celebraron la liberación.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Presentación en pantalla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GUERRA DE COREA</vt:lpstr>
      <vt:lpstr>Diapositiva 3</vt:lpstr>
      <vt:lpstr>Diapositiva 4</vt:lpstr>
      <vt:lpstr>Diapositiva 5</vt:lpstr>
      <vt:lpstr>Diapositiva 6</vt:lpstr>
      <vt:lpstr>Diapositiva 7</vt:lpstr>
      <vt:lpstr>REVOLUCIÓN CUBANA</vt:lpstr>
      <vt:lpstr>Diapositiva 9</vt:lpstr>
      <vt:lpstr>Diapositiva 10</vt:lpstr>
      <vt:lpstr>Diapositiva 11</vt:lpstr>
      <vt:lpstr>Diapositiva 12</vt:lpstr>
      <vt:lpstr>GUERRA DE LOS MISILES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Olga</dc:creator>
  <cp:lastModifiedBy>Olga</cp:lastModifiedBy>
  <cp:revision>1</cp:revision>
  <dcterms:created xsi:type="dcterms:W3CDTF">2018-01-09T07:08:42Z</dcterms:created>
  <dcterms:modified xsi:type="dcterms:W3CDTF">2018-01-09T07:09:42Z</dcterms:modified>
</cp:coreProperties>
</file>