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6DA1F-9185-40C2-A2B3-BB33EC25D38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C9ADB8-9C2C-440F-8528-F80A0C2D11F2}">
      <dgm:prSet phldrT="[Texto]" custT="1"/>
      <dgm:spPr/>
      <dgm:t>
        <a:bodyPr/>
        <a:lstStyle/>
        <a:p>
          <a:r>
            <a:rPr lang="es-MX" sz="2700" dirty="0" smtClean="0"/>
            <a:t> </a:t>
          </a:r>
          <a:r>
            <a:rPr lang="es-MX" sz="1800" dirty="0" smtClean="0"/>
            <a:t>se le denomina así al dinero o al conjunto de medios de producción que sirven para generar bienes de consumo</a:t>
          </a:r>
          <a:endParaRPr lang="es-MX" sz="2700" dirty="0"/>
        </a:p>
      </dgm:t>
    </dgm:pt>
    <dgm:pt modelId="{25D7467A-EC8E-4A3A-B589-D2EED0490625}" type="parTrans" cxnId="{31F9529A-3007-496D-83EF-1CF04CA6C415}">
      <dgm:prSet/>
      <dgm:spPr/>
      <dgm:t>
        <a:bodyPr/>
        <a:lstStyle/>
        <a:p>
          <a:endParaRPr lang="es-MX"/>
        </a:p>
      </dgm:t>
    </dgm:pt>
    <dgm:pt modelId="{7A6253AD-4DD8-44E3-A815-452E66512DA7}" type="sibTrans" cxnId="{31F9529A-3007-496D-83EF-1CF04CA6C415}">
      <dgm:prSet/>
      <dgm:spPr/>
      <dgm:t>
        <a:bodyPr/>
        <a:lstStyle/>
        <a:p>
          <a:endParaRPr lang="es-MX"/>
        </a:p>
      </dgm:t>
    </dgm:pt>
    <dgm:pt modelId="{773D6431-48AA-4576-A648-FE7BCC0BC0D1}">
      <dgm:prSet/>
      <dgm:spPr/>
      <dgm:t>
        <a:bodyPr/>
        <a:lstStyle/>
        <a:p>
          <a:r>
            <a:rPr lang="es-MX" dirty="0" smtClean="0"/>
            <a:t>Formación del capital</a:t>
          </a:r>
          <a:endParaRPr lang="es-MX" dirty="0"/>
        </a:p>
      </dgm:t>
    </dgm:pt>
    <dgm:pt modelId="{FDE8F95F-0E86-47B0-9384-4B97F9D24919}" type="parTrans" cxnId="{81E4F48B-AA1C-4A3B-AA93-000FEA977EF1}">
      <dgm:prSet/>
      <dgm:spPr/>
      <dgm:t>
        <a:bodyPr/>
        <a:lstStyle/>
        <a:p>
          <a:endParaRPr lang="es-MX"/>
        </a:p>
      </dgm:t>
    </dgm:pt>
    <dgm:pt modelId="{9143F405-EE0D-4EF9-BB9F-1DF5C8A4948E}" type="sibTrans" cxnId="{81E4F48B-AA1C-4A3B-AA93-000FEA977EF1}">
      <dgm:prSet/>
      <dgm:spPr/>
      <dgm:t>
        <a:bodyPr/>
        <a:lstStyle/>
        <a:p>
          <a:endParaRPr lang="es-MX"/>
        </a:p>
      </dgm:t>
    </dgm:pt>
    <dgm:pt modelId="{D2021ADB-F748-45DD-B757-8B9349F2DB65}">
      <dgm:prSet/>
      <dgm:spPr/>
      <dgm:t>
        <a:bodyPr/>
        <a:lstStyle/>
        <a:p>
          <a:r>
            <a:rPr lang="es-MX" dirty="0" smtClean="0"/>
            <a:t>Capital </a:t>
          </a:r>
          <a:endParaRPr lang="es-MX" dirty="0"/>
        </a:p>
      </dgm:t>
    </dgm:pt>
    <dgm:pt modelId="{ED9C8BBD-3F0E-4B7E-BB63-23E4B2AD61DF}" type="parTrans" cxnId="{C100690B-2A4F-446C-9D98-D243639437C3}">
      <dgm:prSet/>
      <dgm:spPr/>
      <dgm:t>
        <a:bodyPr/>
        <a:lstStyle/>
        <a:p>
          <a:endParaRPr lang="es-MX"/>
        </a:p>
      </dgm:t>
    </dgm:pt>
    <dgm:pt modelId="{4449DC7E-034C-4933-B745-1873D618D6BD}" type="sibTrans" cxnId="{C100690B-2A4F-446C-9D98-D243639437C3}">
      <dgm:prSet/>
      <dgm:spPr/>
      <dgm:t>
        <a:bodyPr/>
        <a:lstStyle/>
        <a:p>
          <a:endParaRPr lang="es-MX"/>
        </a:p>
      </dgm:t>
    </dgm:pt>
    <dgm:pt modelId="{77CE651C-8ED1-4D65-A6E4-778130A20F92}">
      <dgm:prSet/>
      <dgm:spPr/>
      <dgm:t>
        <a:bodyPr/>
        <a:lstStyle/>
        <a:p>
          <a:r>
            <a:rPr lang="es-MX" dirty="0" smtClean="0"/>
            <a:t>Fijo </a:t>
          </a:r>
          <a:endParaRPr lang="es-MX" dirty="0"/>
        </a:p>
      </dgm:t>
    </dgm:pt>
    <dgm:pt modelId="{B4C658A5-98E4-4E18-ADA3-AFF338D07EB4}" type="parTrans" cxnId="{C6895362-EAB2-4AB9-9EF6-EEAA2D43AA7B}">
      <dgm:prSet/>
      <dgm:spPr/>
      <dgm:t>
        <a:bodyPr/>
        <a:lstStyle/>
        <a:p>
          <a:endParaRPr lang="es-MX"/>
        </a:p>
      </dgm:t>
    </dgm:pt>
    <dgm:pt modelId="{02043FD9-CCCA-4BE5-BD7B-161D687FE582}" type="sibTrans" cxnId="{C6895362-EAB2-4AB9-9EF6-EEAA2D43AA7B}">
      <dgm:prSet/>
      <dgm:spPr/>
      <dgm:t>
        <a:bodyPr/>
        <a:lstStyle/>
        <a:p>
          <a:endParaRPr lang="es-MX"/>
        </a:p>
      </dgm:t>
    </dgm:pt>
    <dgm:pt modelId="{F4A03235-59EC-4E75-9668-89F66DB3E01B}">
      <dgm:prSet/>
      <dgm:spPr/>
      <dgm:t>
        <a:bodyPr/>
        <a:lstStyle/>
        <a:p>
          <a:r>
            <a:rPr lang="es-MX" dirty="0" smtClean="0"/>
            <a:t>Circulante</a:t>
          </a:r>
          <a:endParaRPr lang="es-MX" dirty="0"/>
        </a:p>
      </dgm:t>
    </dgm:pt>
    <dgm:pt modelId="{DA7ED449-B8D9-43E4-971F-56B26A8E161B}" type="parTrans" cxnId="{9C794D9B-E95C-4AB1-B939-1658B8D934E1}">
      <dgm:prSet/>
      <dgm:spPr/>
      <dgm:t>
        <a:bodyPr/>
        <a:lstStyle/>
        <a:p>
          <a:endParaRPr lang="es-MX"/>
        </a:p>
      </dgm:t>
    </dgm:pt>
    <dgm:pt modelId="{B270BA19-4DC9-4B91-A3F4-5FBA1E9F7C36}" type="sibTrans" cxnId="{9C794D9B-E95C-4AB1-B939-1658B8D934E1}">
      <dgm:prSet/>
      <dgm:spPr/>
      <dgm:t>
        <a:bodyPr/>
        <a:lstStyle/>
        <a:p>
          <a:endParaRPr lang="es-MX"/>
        </a:p>
      </dgm:t>
    </dgm:pt>
    <dgm:pt modelId="{71F77F31-50A0-4CA1-B4EE-3159A40F3A0C}">
      <dgm:prSet/>
      <dgm:spPr/>
      <dgm:t>
        <a:bodyPr/>
        <a:lstStyle/>
        <a:p>
          <a:r>
            <a:rPr lang="es-MX" dirty="0" smtClean="0"/>
            <a:t>Constante </a:t>
          </a:r>
          <a:endParaRPr lang="es-MX" dirty="0"/>
        </a:p>
      </dgm:t>
    </dgm:pt>
    <dgm:pt modelId="{E1AEE24A-F557-445B-A303-EFBC0A501373}" type="parTrans" cxnId="{F0214B80-4AA3-4C24-8F0C-352790785022}">
      <dgm:prSet/>
      <dgm:spPr/>
      <dgm:t>
        <a:bodyPr/>
        <a:lstStyle/>
        <a:p>
          <a:endParaRPr lang="es-MX"/>
        </a:p>
      </dgm:t>
    </dgm:pt>
    <dgm:pt modelId="{D6D95DAD-51B2-4956-A066-BF9B703F077F}" type="sibTrans" cxnId="{F0214B80-4AA3-4C24-8F0C-352790785022}">
      <dgm:prSet/>
      <dgm:spPr/>
      <dgm:t>
        <a:bodyPr/>
        <a:lstStyle/>
        <a:p>
          <a:endParaRPr lang="es-MX"/>
        </a:p>
      </dgm:t>
    </dgm:pt>
    <dgm:pt modelId="{7C781ABD-C9E9-4E3A-9698-41C9DF80FE84}">
      <dgm:prSet custT="1"/>
      <dgm:spPr/>
      <dgm:t>
        <a:bodyPr/>
        <a:lstStyle/>
        <a:p>
          <a:r>
            <a:rPr lang="es-MX" sz="1800" dirty="0" smtClean="0"/>
            <a:t>Comprende los insumos y el pago de la mano de obra</a:t>
          </a:r>
          <a:endParaRPr lang="es-MX" sz="1800" dirty="0"/>
        </a:p>
      </dgm:t>
    </dgm:pt>
    <dgm:pt modelId="{3AB279D6-6DAF-4850-B9A1-598B25B55682}" type="parTrans" cxnId="{66E9D790-ACFB-4015-9A95-790D29789AFA}">
      <dgm:prSet/>
      <dgm:spPr/>
      <dgm:t>
        <a:bodyPr/>
        <a:lstStyle/>
        <a:p>
          <a:endParaRPr lang="es-MX"/>
        </a:p>
      </dgm:t>
    </dgm:pt>
    <dgm:pt modelId="{AFBE92CA-7595-4C4A-85CE-F79FF3DF0BAC}" type="sibTrans" cxnId="{66E9D790-ACFB-4015-9A95-790D29789AFA}">
      <dgm:prSet/>
      <dgm:spPr/>
      <dgm:t>
        <a:bodyPr/>
        <a:lstStyle/>
        <a:p>
          <a:endParaRPr lang="es-MX"/>
        </a:p>
      </dgm:t>
    </dgm:pt>
    <dgm:pt modelId="{BAF8C488-2BD4-4F65-959E-B8F3E71381EF}">
      <dgm:prSet custT="1"/>
      <dgm:spPr/>
      <dgm:t>
        <a:bodyPr/>
        <a:lstStyle/>
        <a:p>
          <a:r>
            <a:rPr lang="es-MX" sz="1800" dirty="0" smtClean="0"/>
            <a:t>Comprende los bienes durables </a:t>
          </a:r>
        </a:p>
        <a:p>
          <a:r>
            <a:rPr lang="es-MX" sz="1800" dirty="0" smtClean="0"/>
            <a:t>Edificios, máquinas</a:t>
          </a:r>
          <a:endParaRPr lang="es-MX" sz="1800" dirty="0"/>
        </a:p>
      </dgm:t>
    </dgm:pt>
    <dgm:pt modelId="{5DB9E6A8-2FD8-448D-B410-C57099935CE5}" type="parTrans" cxnId="{0CC68B48-C94D-4C28-B663-BF9DD30171D4}">
      <dgm:prSet/>
      <dgm:spPr/>
      <dgm:t>
        <a:bodyPr/>
        <a:lstStyle/>
        <a:p>
          <a:endParaRPr lang="es-MX"/>
        </a:p>
      </dgm:t>
    </dgm:pt>
    <dgm:pt modelId="{18BB5380-BE69-4324-BA71-536CE014ED6A}" type="sibTrans" cxnId="{0CC68B48-C94D-4C28-B663-BF9DD30171D4}">
      <dgm:prSet/>
      <dgm:spPr/>
      <dgm:t>
        <a:bodyPr/>
        <a:lstStyle/>
        <a:p>
          <a:endParaRPr lang="es-MX"/>
        </a:p>
      </dgm:t>
    </dgm:pt>
    <dgm:pt modelId="{5862318D-1C5C-4CD2-83EC-FCEE8D5D231E}">
      <dgm:prSet custT="1"/>
      <dgm:spPr/>
      <dgm:t>
        <a:bodyPr/>
        <a:lstStyle/>
        <a:p>
          <a:r>
            <a:rPr lang="es-MX" sz="1800" dirty="0" smtClean="0"/>
            <a:t>Dinero destinado a la compra de insumos y maquinaria</a:t>
          </a:r>
          <a:endParaRPr lang="es-MX" sz="1800" dirty="0"/>
        </a:p>
      </dgm:t>
    </dgm:pt>
    <dgm:pt modelId="{853711AA-AB8F-42AB-B02E-F33DE8FCFBE6}" type="parTrans" cxnId="{0CCE19B8-9C4C-4BB1-8EB6-3E0B612C789B}">
      <dgm:prSet/>
      <dgm:spPr/>
      <dgm:t>
        <a:bodyPr/>
        <a:lstStyle/>
        <a:p>
          <a:endParaRPr lang="es-MX"/>
        </a:p>
      </dgm:t>
    </dgm:pt>
    <dgm:pt modelId="{D5EF4D60-EEBF-475F-8C42-9843DAD507EB}" type="sibTrans" cxnId="{0CCE19B8-9C4C-4BB1-8EB6-3E0B612C789B}">
      <dgm:prSet/>
      <dgm:spPr/>
      <dgm:t>
        <a:bodyPr/>
        <a:lstStyle/>
        <a:p>
          <a:endParaRPr lang="es-MX"/>
        </a:p>
      </dgm:t>
    </dgm:pt>
    <dgm:pt modelId="{BC3DC625-C7E1-4A63-A3C5-F01CDD115C0D}" type="pres">
      <dgm:prSet presAssocID="{DA26DA1F-9185-40C2-A2B3-BB33EC25D3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43FA6D9-76F7-4779-A163-2698C5A4C5A3}" type="pres">
      <dgm:prSet presAssocID="{773D6431-48AA-4576-A648-FE7BCC0BC0D1}" presName="hierRoot1" presStyleCnt="0">
        <dgm:presLayoutVars>
          <dgm:hierBranch val="init"/>
        </dgm:presLayoutVars>
      </dgm:prSet>
      <dgm:spPr/>
    </dgm:pt>
    <dgm:pt modelId="{3DFB831B-23D5-4908-A49D-FF44E3BFB1D2}" type="pres">
      <dgm:prSet presAssocID="{773D6431-48AA-4576-A648-FE7BCC0BC0D1}" presName="rootComposite1" presStyleCnt="0"/>
      <dgm:spPr/>
    </dgm:pt>
    <dgm:pt modelId="{DAC94E2D-310C-478F-8B7D-93D3F37D5A56}" type="pres">
      <dgm:prSet presAssocID="{773D6431-48AA-4576-A648-FE7BCC0BC0D1}" presName="rootText1" presStyleLbl="node0" presStyleIdx="0" presStyleCnt="1" custScaleX="191736" custScaleY="581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16213BC-D72D-4874-9F34-BB2E798AAC7A}" type="pres">
      <dgm:prSet presAssocID="{773D6431-48AA-4576-A648-FE7BCC0BC0D1}" presName="rootConnector1" presStyleLbl="node1" presStyleIdx="0" presStyleCnt="0"/>
      <dgm:spPr/>
      <dgm:t>
        <a:bodyPr/>
        <a:lstStyle/>
        <a:p>
          <a:endParaRPr lang="es-MX"/>
        </a:p>
      </dgm:t>
    </dgm:pt>
    <dgm:pt modelId="{613F7F56-C183-4A22-9F1E-67DBCD4792A7}" type="pres">
      <dgm:prSet presAssocID="{773D6431-48AA-4576-A648-FE7BCC0BC0D1}" presName="hierChild2" presStyleCnt="0"/>
      <dgm:spPr/>
    </dgm:pt>
    <dgm:pt modelId="{1D96D532-9238-4DD5-984C-49DB8248790E}" type="pres">
      <dgm:prSet presAssocID="{ED9C8BBD-3F0E-4B7E-BB63-23E4B2AD61DF}" presName="Name37" presStyleLbl="parChTrans1D2" presStyleIdx="0" presStyleCnt="1"/>
      <dgm:spPr/>
      <dgm:t>
        <a:bodyPr/>
        <a:lstStyle/>
        <a:p>
          <a:endParaRPr lang="es-MX"/>
        </a:p>
      </dgm:t>
    </dgm:pt>
    <dgm:pt modelId="{2542CB98-A3DF-492A-A197-29B0079F83AA}" type="pres">
      <dgm:prSet presAssocID="{D2021ADB-F748-45DD-B757-8B9349F2DB65}" presName="hierRoot2" presStyleCnt="0">
        <dgm:presLayoutVars>
          <dgm:hierBranch val="init"/>
        </dgm:presLayoutVars>
      </dgm:prSet>
      <dgm:spPr/>
    </dgm:pt>
    <dgm:pt modelId="{A644B499-1438-4E4E-84A0-97C084208A1F}" type="pres">
      <dgm:prSet presAssocID="{D2021ADB-F748-45DD-B757-8B9349F2DB65}" presName="rootComposite" presStyleCnt="0"/>
      <dgm:spPr/>
    </dgm:pt>
    <dgm:pt modelId="{88B29724-4211-4632-8021-7B4E86DD2F81}" type="pres">
      <dgm:prSet presAssocID="{D2021ADB-F748-45DD-B757-8B9349F2DB65}" presName="rootText" presStyleLbl="node2" presStyleIdx="0" presStyleCnt="1" custScaleY="5859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7578A1D-CB16-429F-971E-04FB9195C366}" type="pres">
      <dgm:prSet presAssocID="{D2021ADB-F748-45DD-B757-8B9349F2DB65}" presName="rootConnector" presStyleLbl="node2" presStyleIdx="0" presStyleCnt="1"/>
      <dgm:spPr/>
      <dgm:t>
        <a:bodyPr/>
        <a:lstStyle/>
        <a:p>
          <a:endParaRPr lang="es-MX"/>
        </a:p>
      </dgm:t>
    </dgm:pt>
    <dgm:pt modelId="{275AC62F-13D2-4B91-B842-5922E73D348E}" type="pres">
      <dgm:prSet presAssocID="{D2021ADB-F748-45DD-B757-8B9349F2DB65}" presName="hierChild4" presStyleCnt="0"/>
      <dgm:spPr/>
    </dgm:pt>
    <dgm:pt modelId="{1DA23580-670B-416B-8386-0C5641FA4FD9}" type="pres">
      <dgm:prSet presAssocID="{25D7467A-EC8E-4A3A-B589-D2EED0490625}" presName="Name37" presStyleLbl="parChTrans1D3" presStyleIdx="0" presStyleCnt="1"/>
      <dgm:spPr/>
      <dgm:t>
        <a:bodyPr/>
        <a:lstStyle/>
        <a:p>
          <a:endParaRPr lang="es-MX"/>
        </a:p>
      </dgm:t>
    </dgm:pt>
    <dgm:pt modelId="{B3E184B1-EFB6-4A30-8B80-721D2B30A14C}" type="pres">
      <dgm:prSet presAssocID="{1CC9ADB8-9C2C-440F-8528-F80A0C2D11F2}" presName="hierRoot2" presStyleCnt="0">
        <dgm:presLayoutVars>
          <dgm:hierBranch val="init"/>
        </dgm:presLayoutVars>
      </dgm:prSet>
      <dgm:spPr/>
    </dgm:pt>
    <dgm:pt modelId="{ED9A595A-9A1D-46A1-B694-39E00D0C0BF8}" type="pres">
      <dgm:prSet presAssocID="{1CC9ADB8-9C2C-440F-8528-F80A0C2D11F2}" presName="rootComposite" presStyleCnt="0"/>
      <dgm:spPr/>
    </dgm:pt>
    <dgm:pt modelId="{46D150AC-2416-40B7-A7C3-9848AE6BD321}" type="pres">
      <dgm:prSet presAssocID="{1CC9ADB8-9C2C-440F-8528-F80A0C2D11F2}" presName="rootText" presStyleLbl="node3" presStyleIdx="0" presStyleCnt="1" custScaleX="3610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4B2FB9D-929E-462C-9C7B-016E8D556779}" type="pres">
      <dgm:prSet presAssocID="{1CC9ADB8-9C2C-440F-8528-F80A0C2D11F2}" presName="rootConnector" presStyleLbl="node3" presStyleIdx="0" presStyleCnt="1"/>
      <dgm:spPr/>
      <dgm:t>
        <a:bodyPr/>
        <a:lstStyle/>
        <a:p>
          <a:endParaRPr lang="es-MX"/>
        </a:p>
      </dgm:t>
    </dgm:pt>
    <dgm:pt modelId="{8B26F890-DF01-47F2-9165-B78A25884A36}" type="pres">
      <dgm:prSet presAssocID="{1CC9ADB8-9C2C-440F-8528-F80A0C2D11F2}" presName="hierChild4" presStyleCnt="0"/>
      <dgm:spPr/>
    </dgm:pt>
    <dgm:pt modelId="{6BA2B54C-69C7-4D88-B06B-0D7F99D80078}" type="pres">
      <dgm:prSet presAssocID="{DA7ED449-B8D9-43E4-971F-56B26A8E161B}" presName="Name37" presStyleLbl="parChTrans1D4" presStyleIdx="0" presStyleCnt="6"/>
      <dgm:spPr/>
      <dgm:t>
        <a:bodyPr/>
        <a:lstStyle/>
        <a:p>
          <a:endParaRPr lang="es-MX"/>
        </a:p>
      </dgm:t>
    </dgm:pt>
    <dgm:pt modelId="{5884467D-5180-4A0E-B234-4A519800E2BC}" type="pres">
      <dgm:prSet presAssocID="{F4A03235-59EC-4E75-9668-89F66DB3E01B}" presName="hierRoot2" presStyleCnt="0">
        <dgm:presLayoutVars>
          <dgm:hierBranch val="init"/>
        </dgm:presLayoutVars>
      </dgm:prSet>
      <dgm:spPr/>
    </dgm:pt>
    <dgm:pt modelId="{8D5235AC-E97D-4616-8806-5B258FA2D87D}" type="pres">
      <dgm:prSet presAssocID="{F4A03235-59EC-4E75-9668-89F66DB3E01B}" presName="rootComposite" presStyleCnt="0"/>
      <dgm:spPr/>
    </dgm:pt>
    <dgm:pt modelId="{8F90E012-74FD-4330-BED6-4DE5837DE938}" type="pres">
      <dgm:prSet presAssocID="{F4A03235-59EC-4E75-9668-89F66DB3E01B}" presName="rootText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B07D63F-B40A-486B-B9B3-A261337F5E8C}" type="pres">
      <dgm:prSet presAssocID="{F4A03235-59EC-4E75-9668-89F66DB3E01B}" presName="rootConnector" presStyleLbl="node4" presStyleIdx="0" presStyleCnt="6"/>
      <dgm:spPr/>
      <dgm:t>
        <a:bodyPr/>
        <a:lstStyle/>
        <a:p>
          <a:endParaRPr lang="es-MX"/>
        </a:p>
      </dgm:t>
    </dgm:pt>
    <dgm:pt modelId="{59D914BE-121A-4CE8-B280-974B8550C219}" type="pres">
      <dgm:prSet presAssocID="{F4A03235-59EC-4E75-9668-89F66DB3E01B}" presName="hierChild4" presStyleCnt="0"/>
      <dgm:spPr/>
    </dgm:pt>
    <dgm:pt modelId="{2B25254A-7187-4AFC-B0E9-8403FC508DF0}" type="pres">
      <dgm:prSet presAssocID="{3AB279D6-6DAF-4850-B9A1-598B25B55682}" presName="Name37" presStyleLbl="parChTrans1D4" presStyleIdx="1" presStyleCnt="6"/>
      <dgm:spPr/>
      <dgm:t>
        <a:bodyPr/>
        <a:lstStyle/>
        <a:p>
          <a:endParaRPr lang="es-MX"/>
        </a:p>
      </dgm:t>
    </dgm:pt>
    <dgm:pt modelId="{DCBE8410-C1D6-4193-B661-760DE124E9A9}" type="pres">
      <dgm:prSet presAssocID="{7C781ABD-C9E9-4E3A-9698-41C9DF80FE84}" presName="hierRoot2" presStyleCnt="0">
        <dgm:presLayoutVars>
          <dgm:hierBranch val="init"/>
        </dgm:presLayoutVars>
      </dgm:prSet>
      <dgm:spPr/>
    </dgm:pt>
    <dgm:pt modelId="{3E4F7F87-4329-4760-A8DB-992EB78BBD76}" type="pres">
      <dgm:prSet presAssocID="{7C781ABD-C9E9-4E3A-9698-41C9DF80FE84}" presName="rootComposite" presStyleCnt="0"/>
      <dgm:spPr/>
    </dgm:pt>
    <dgm:pt modelId="{02B73E10-26C4-4F6D-A489-64DFFC4B8AD1}" type="pres">
      <dgm:prSet presAssocID="{7C781ABD-C9E9-4E3A-9698-41C9DF80FE84}" presName="rootText" presStyleLbl="node4" presStyleIdx="1" presStyleCnt="6" custScaleY="1142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39B7012-3ED8-42C3-8DC9-7D9E51FBB44A}" type="pres">
      <dgm:prSet presAssocID="{7C781ABD-C9E9-4E3A-9698-41C9DF80FE84}" presName="rootConnector" presStyleLbl="node4" presStyleIdx="1" presStyleCnt="6"/>
      <dgm:spPr/>
      <dgm:t>
        <a:bodyPr/>
        <a:lstStyle/>
        <a:p>
          <a:endParaRPr lang="es-MX"/>
        </a:p>
      </dgm:t>
    </dgm:pt>
    <dgm:pt modelId="{91D4F828-CCAC-43F6-95E0-C3E2D039CC4D}" type="pres">
      <dgm:prSet presAssocID="{7C781ABD-C9E9-4E3A-9698-41C9DF80FE84}" presName="hierChild4" presStyleCnt="0"/>
      <dgm:spPr/>
    </dgm:pt>
    <dgm:pt modelId="{E78931C4-833F-4B1D-A5FC-B90849E835E0}" type="pres">
      <dgm:prSet presAssocID="{7C781ABD-C9E9-4E3A-9698-41C9DF80FE84}" presName="hierChild5" presStyleCnt="0"/>
      <dgm:spPr/>
    </dgm:pt>
    <dgm:pt modelId="{1B52C39D-8163-4488-9C26-5D579F25C24E}" type="pres">
      <dgm:prSet presAssocID="{F4A03235-59EC-4E75-9668-89F66DB3E01B}" presName="hierChild5" presStyleCnt="0"/>
      <dgm:spPr/>
    </dgm:pt>
    <dgm:pt modelId="{EFD70174-89EE-4B4C-9C25-0B8605372D24}" type="pres">
      <dgm:prSet presAssocID="{B4C658A5-98E4-4E18-ADA3-AFF338D07EB4}" presName="Name37" presStyleLbl="parChTrans1D4" presStyleIdx="2" presStyleCnt="6"/>
      <dgm:spPr/>
      <dgm:t>
        <a:bodyPr/>
        <a:lstStyle/>
        <a:p>
          <a:endParaRPr lang="es-MX"/>
        </a:p>
      </dgm:t>
    </dgm:pt>
    <dgm:pt modelId="{49EB7C5F-512F-438C-9BA8-BAD4546B445F}" type="pres">
      <dgm:prSet presAssocID="{77CE651C-8ED1-4D65-A6E4-778130A20F92}" presName="hierRoot2" presStyleCnt="0">
        <dgm:presLayoutVars>
          <dgm:hierBranch val="init"/>
        </dgm:presLayoutVars>
      </dgm:prSet>
      <dgm:spPr/>
    </dgm:pt>
    <dgm:pt modelId="{51FD4A3F-1EE7-43C0-A39E-40E2D99912A2}" type="pres">
      <dgm:prSet presAssocID="{77CE651C-8ED1-4D65-A6E4-778130A20F92}" presName="rootComposite" presStyleCnt="0"/>
      <dgm:spPr/>
    </dgm:pt>
    <dgm:pt modelId="{3CB1D873-387A-42E1-BFDC-C565F9439A03}" type="pres">
      <dgm:prSet presAssocID="{77CE651C-8ED1-4D65-A6E4-778130A20F92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EDF1BB7-FF15-42A3-BB0D-3B1B510A3609}" type="pres">
      <dgm:prSet presAssocID="{77CE651C-8ED1-4D65-A6E4-778130A20F92}" presName="rootConnector" presStyleLbl="node4" presStyleIdx="2" presStyleCnt="6"/>
      <dgm:spPr/>
      <dgm:t>
        <a:bodyPr/>
        <a:lstStyle/>
        <a:p>
          <a:endParaRPr lang="es-MX"/>
        </a:p>
      </dgm:t>
    </dgm:pt>
    <dgm:pt modelId="{F9BAFA34-1655-48BF-B3C9-6CAC8F402F62}" type="pres">
      <dgm:prSet presAssocID="{77CE651C-8ED1-4D65-A6E4-778130A20F92}" presName="hierChild4" presStyleCnt="0"/>
      <dgm:spPr/>
    </dgm:pt>
    <dgm:pt modelId="{94D3183E-1E5D-4BE0-BF2F-45C75867CA54}" type="pres">
      <dgm:prSet presAssocID="{5DB9E6A8-2FD8-448D-B410-C57099935CE5}" presName="Name37" presStyleLbl="parChTrans1D4" presStyleIdx="3" presStyleCnt="6"/>
      <dgm:spPr/>
      <dgm:t>
        <a:bodyPr/>
        <a:lstStyle/>
        <a:p>
          <a:endParaRPr lang="es-MX"/>
        </a:p>
      </dgm:t>
    </dgm:pt>
    <dgm:pt modelId="{8C8FEA65-A326-41E4-AFBE-E59289A6A452}" type="pres">
      <dgm:prSet presAssocID="{BAF8C488-2BD4-4F65-959E-B8F3E71381EF}" presName="hierRoot2" presStyleCnt="0">
        <dgm:presLayoutVars>
          <dgm:hierBranch val="init"/>
        </dgm:presLayoutVars>
      </dgm:prSet>
      <dgm:spPr/>
    </dgm:pt>
    <dgm:pt modelId="{C75AFAE8-B4E1-4C33-B6E6-8CFC2EA01530}" type="pres">
      <dgm:prSet presAssocID="{BAF8C488-2BD4-4F65-959E-B8F3E71381EF}" presName="rootComposite" presStyleCnt="0"/>
      <dgm:spPr/>
    </dgm:pt>
    <dgm:pt modelId="{E300A4AE-786C-4656-B9C8-4AA3C1322C8D}" type="pres">
      <dgm:prSet presAssocID="{BAF8C488-2BD4-4F65-959E-B8F3E71381EF}" presName="rootText" presStyleLbl="node4" presStyleIdx="3" presStyleCnt="6" custScaleY="12172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A6A760A-FB58-4627-9403-9465CCEB0EB3}" type="pres">
      <dgm:prSet presAssocID="{BAF8C488-2BD4-4F65-959E-B8F3E71381EF}" presName="rootConnector" presStyleLbl="node4" presStyleIdx="3" presStyleCnt="6"/>
      <dgm:spPr/>
      <dgm:t>
        <a:bodyPr/>
        <a:lstStyle/>
        <a:p>
          <a:endParaRPr lang="es-MX"/>
        </a:p>
      </dgm:t>
    </dgm:pt>
    <dgm:pt modelId="{8358DC2D-65BF-4335-A6E2-18B4371358E8}" type="pres">
      <dgm:prSet presAssocID="{BAF8C488-2BD4-4F65-959E-B8F3E71381EF}" presName="hierChild4" presStyleCnt="0"/>
      <dgm:spPr/>
    </dgm:pt>
    <dgm:pt modelId="{0DDEAB0E-0EAD-42BF-BD7E-B33295FDCC24}" type="pres">
      <dgm:prSet presAssocID="{BAF8C488-2BD4-4F65-959E-B8F3E71381EF}" presName="hierChild5" presStyleCnt="0"/>
      <dgm:spPr/>
    </dgm:pt>
    <dgm:pt modelId="{2E92CCD8-51CC-4A47-81B4-EF1A5620D75A}" type="pres">
      <dgm:prSet presAssocID="{77CE651C-8ED1-4D65-A6E4-778130A20F92}" presName="hierChild5" presStyleCnt="0"/>
      <dgm:spPr/>
    </dgm:pt>
    <dgm:pt modelId="{2CE5036C-D85F-4A81-B8C6-66D8CDD216D1}" type="pres">
      <dgm:prSet presAssocID="{E1AEE24A-F557-445B-A303-EFBC0A501373}" presName="Name37" presStyleLbl="parChTrans1D4" presStyleIdx="4" presStyleCnt="6"/>
      <dgm:spPr/>
      <dgm:t>
        <a:bodyPr/>
        <a:lstStyle/>
        <a:p>
          <a:endParaRPr lang="es-MX"/>
        </a:p>
      </dgm:t>
    </dgm:pt>
    <dgm:pt modelId="{69D262CE-04C7-47D9-83CD-82FC950131C1}" type="pres">
      <dgm:prSet presAssocID="{71F77F31-50A0-4CA1-B4EE-3159A40F3A0C}" presName="hierRoot2" presStyleCnt="0">
        <dgm:presLayoutVars>
          <dgm:hierBranch val="init"/>
        </dgm:presLayoutVars>
      </dgm:prSet>
      <dgm:spPr/>
    </dgm:pt>
    <dgm:pt modelId="{9BA7E7D8-EC91-427B-98B2-35EAA568A367}" type="pres">
      <dgm:prSet presAssocID="{71F77F31-50A0-4CA1-B4EE-3159A40F3A0C}" presName="rootComposite" presStyleCnt="0"/>
      <dgm:spPr/>
    </dgm:pt>
    <dgm:pt modelId="{2AB86F68-866F-4B80-A17A-02DA7F922359}" type="pres">
      <dgm:prSet presAssocID="{71F77F31-50A0-4CA1-B4EE-3159A40F3A0C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3D8303-9E06-488F-8FA2-2401D1E65050}" type="pres">
      <dgm:prSet presAssocID="{71F77F31-50A0-4CA1-B4EE-3159A40F3A0C}" presName="rootConnector" presStyleLbl="node4" presStyleIdx="4" presStyleCnt="6"/>
      <dgm:spPr/>
      <dgm:t>
        <a:bodyPr/>
        <a:lstStyle/>
        <a:p>
          <a:endParaRPr lang="es-MX"/>
        </a:p>
      </dgm:t>
    </dgm:pt>
    <dgm:pt modelId="{B66A1429-267F-4515-8607-4DA40F309AB0}" type="pres">
      <dgm:prSet presAssocID="{71F77F31-50A0-4CA1-B4EE-3159A40F3A0C}" presName="hierChild4" presStyleCnt="0"/>
      <dgm:spPr/>
    </dgm:pt>
    <dgm:pt modelId="{BC2503B2-9A8A-42F4-91C7-64AA7003CFE1}" type="pres">
      <dgm:prSet presAssocID="{853711AA-AB8F-42AB-B02E-F33DE8FCFBE6}" presName="Name37" presStyleLbl="parChTrans1D4" presStyleIdx="5" presStyleCnt="6"/>
      <dgm:spPr/>
      <dgm:t>
        <a:bodyPr/>
        <a:lstStyle/>
        <a:p>
          <a:endParaRPr lang="es-MX"/>
        </a:p>
      </dgm:t>
    </dgm:pt>
    <dgm:pt modelId="{E3143027-9CFA-4AC4-B168-CAC28149FC13}" type="pres">
      <dgm:prSet presAssocID="{5862318D-1C5C-4CD2-83EC-FCEE8D5D231E}" presName="hierRoot2" presStyleCnt="0">
        <dgm:presLayoutVars>
          <dgm:hierBranch val="init"/>
        </dgm:presLayoutVars>
      </dgm:prSet>
      <dgm:spPr/>
    </dgm:pt>
    <dgm:pt modelId="{EA101389-7D24-42EE-BC2E-1003EA2834D7}" type="pres">
      <dgm:prSet presAssocID="{5862318D-1C5C-4CD2-83EC-FCEE8D5D231E}" presName="rootComposite" presStyleCnt="0"/>
      <dgm:spPr/>
    </dgm:pt>
    <dgm:pt modelId="{35406125-7D2C-4E68-9229-A916CB552FCC}" type="pres">
      <dgm:prSet presAssocID="{5862318D-1C5C-4CD2-83EC-FCEE8D5D231E}" presName="rootText" presStyleLbl="node4" presStyleIdx="5" presStyleCnt="6" custScaleY="1451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D57074-3385-4F89-835C-A41C474F3324}" type="pres">
      <dgm:prSet presAssocID="{5862318D-1C5C-4CD2-83EC-FCEE8D5D231E}" presName="rootConnector" presStyleLbl="node4" presStyleIdx="5" presStyleCnt="6"/>
      <dgm:spPr/>
      <dgm:t>
        <a:bodyPr/>
        <a:lstStyle/>
        <a:p>
          <a:endParaRPr lang="es-MX"/>
        </a:p>
      </dgm:t>
    </dgm:pt>
    <dgm:pt modelId="{EC460235-97A1-443E-BCA1-01EBD72215D8}" type="pres">
      <dgm:prSet presAssocID="{5862318D-1C5C-4CD2-83EC-FCEE8D5D231E}" presName="hierChild4" presStyleCnt="0"/>
      <dgm:spPr/>
    </dgm:pt>
    <dgm:pt modelId="{DB8105AD-6F82-4B11-9E5C-D3AAB4E0CA83}" type="pres">
      <dgm:prSet presAssocID="{5862318D-1C5C-4CD2-83EC-FCEE8D5D231E}" presName="hierChild5" presStyleCnt="0"/>
      <dgm:spPr/>
    </dgm:pt>
    <dgm:pt modelId="{F343AD99-A5BE-4227-93F4-846630CC45A7}" type="pres">
      <dgm:prSet presAssocID="{71F77F31-50A0-4CA1-B4EE-3159A40F3A0C}" presName="hierChild5" presStyleCnt="0"/>
      <dgm:spPr/>
    </dgm:pt>
    <dgm:pt modelId="{2B43F564-1B09-4005-99C9-35269327E786}" type="pres">
      <dgm:prSet presAssocID="{1CC9ADB8-9C2C-440F-8528-F80A0C2D11F2}" presName="hierChild5" presStyleCnt="0"/>
      <dgm:spPr/>
    </dgm:pt>
    <dgm:pt modelId="{D96F7A94-5856-43FA-BDF3-D16942A4A4F1}" type="pres">
      <dgm:prSet presAssocID="{D2021ADB-F748-45DD-B757-8B9349F2DB65}" presName="hierChild5" presStyleCnt="0"/>
      <dgm:spPr/>
    </dgm:pt>
    <dgm:pt modelId="{CC35B57A-6A5A-4346-AB98-A7145BF66705}" type="pres">
      <dgm:prSet presAssocID="{773D6431-48AA-4576-A648-FE7BCC0BC0D1}" presName="hierChild3" presStyleCnt="0"/>
      <dgm:spPr/>
    </dgm:pt>
  </dgm:ptLst>
  <dgm:cxnLst>
    <dgm:cxn modelId="{F0214B80-4AA3-4C24-8F0C-352790785022}" srcId="{1CC9ADB8-9C2C-440F-8528-F80A0C2D11F2}" destId="{71F77F31-50A0-4CA1-B4EE-3159A40F3A0C}" srcOrd="2" destOrd="0" parTransId="{E1AEE24A-F557-445B-A303-EFBC0A501373}" sibTransId="{D6D95DAD-51B2-4956-A066-BF9B703F077F}"/>
    <dgm:cxn modelId="{D59E92B7-FA91-4881-B285-0D7C3F1004E9}" type="presOf" srcId="{1CC9ADB8-9C2C-440F-8528-F80A0C2D11F2}" destId="{46D150AC-2416-40B7-A7C3-9848AE6BD321}" srcOrd="0" destOrd="0" presId="urn:microsoft.com/office/officeart/2005/8/layout/orgChart1"/>
    <dgm:cxn modelId="{FCEF07A6-8CFB-4876-BD74-E70FC8A2E4F9}" type="presOf" srcId="{5DB9E6A8-2FD8-448D-B410-C57099935CE5}" destId="{94D3183E-1E5D-4BE0-BF2F-45C75867CA54}" srcOrd="0" destOrd="0" presId="urn:microsoft.com/office/officeart/2005/8/layout/orgChart1"/>
    <dgm:cxn modelId="{4BACEA2A-B74B-44F9-A19B-44B3D182DF58}" type="presOf" srcId="{DA26DA1F-9185-40C2-A2B3-BB33EC25D382}" destId="{BC3DC625-C7E1-4A63-A3C5-F01CDD115C0D}" srcOrd="0" destOrd="0" presId="urn:microsoft.com/office/officeart/2005/8/layout/orgChart1"/>
    <dgm:cxn modelId="{0CC68B48-C94D-4C28-B663-BF9DD30171D4}" srcId="{77CE651C-8ED1-4D65-A6E4-778130A20F92}" destId="{BAF8C488-2BD4-4F65-959E-B8F3E71381EF}" srcOrd="0" destOrd="0" parTransId="{5DB9E6A8-2FD8-448D-B410-C57099935CE5}" sibTransId="{18BB5380-BE69-4324-BA71-536CE014ED6A}"/>
    <dgm:cxn modelId="{AC0C6E89-42A3-4126-B602-B1D0D0A48C4F}" type="presOf" srcId="{5862318D-1C5C-4CD2-83EC-FCEE8D5D231E}" destId="{DED57074-3385-4F89-835C-A41C474F3324}" srcOrd="1" destOrd="0" presId="urn:microsoft.com/office/officeart/2005/8/layout/orgChart1"/>
    <dgm:cxn modelId="{0CCE19B8-9C4C-4BB1-8EB6-3E0B612C789B}" srcId="{71F77F31-50A0-4CA1-B4EE-3159A40F3A0C}" destId="{5862318D-1C5C-4CD2-83EC-FCEE8D5D231E}" srcOrd="0" destOrd="0" parTransId="{853711AA-AB8F-42AB-B02E-F33DE8FCFBE6}" sibTransId="{D5EF4D60-EEBF-475F-8C42-9843DAD507EB}"/>
    <dgm:cxn modelId="{158A4D55-BFB4-4A21-8097-578601D4CBD1}" type="presOf" srcId="{F4A03235-59EC-4E75-9668-89F66DB3E01B}" destId="{8F90E012-74FD-4330-BED6-4DE5837DE938}" srcOrd="0" destOrd="0" presId="urn:microsoft.com/office/officeart/2005/8/layout/orgChart1"/>
    <dgm:cxn modelId="{5274AAEA-E279-4BFF-9A4B-0B358AD8D16E}" type="presOf" srcId="{25D7467A-EC8E-4A3A-B589-D2EED0490625}" destId="{1DA23580-670B-416B-8386-0C5641FA4FD9}" srcOrd="0" destOrd="0" presId="urn:microsoft.com/office/officeart/2005/8/layout/orgChart1"/>
    <dgm:cxn modelId="{803295B7-7B0F-458C-9C87-CC0D597A8910}" type="presOf" srcId="{3AB279D6-6DAF-4850-B9A1-598B25B55682}" destId="{2B25254A-7187-4AFC-B0E9-8403FC508DF0}" srcOrd="0" destOrd="0" presId="urn:microsoft.com/office/officeart/2005/8/layout/orgChart1"/>
    <dgm:cxn modelId="{7F4148CB-8E82-4816-BB3E-172FAEA709DD}" type="presOf" srcId="{1CC9ADB8-9C2C-440F-8528-F80A0C2D11F2}" destId="{F4B2FB9D-929E-462C-9C7B-016E8D556779}" srcOrd="1" destOrd="0" presId="urn:microsoft.com/office/officeart/2005/8/layout/orgChart1"/>
    <dgm:cxn modelId="{66E9D790-ACFB-4015-9A95-790D29789AFA}" srcId="{F4A03235-59EC-4E75-9668-89F66DB3E01B}" destId="{7C781ABD-C9E9-4E3A-9698-41C9DF80FE84}" srcOrd="0" destOrd="0" parTransId="{3AB279D6-6DAF-4850-B9A1-598B25B55682}" sibTransId="{AFBE92CA-7595-4C4A-85CE-F79FF3DF0BAC}"/>
    <dgm:cxn modelId="{EB30B843-3DCC-47DA-B1A3-404F8367DE69}" type="presOf" srcId="{71F77F31-50A0-4CA1-B4EE-3159A40F3A0C}" destId="{2AB86F68-866F-4B80-A17A-02DA7F922359}" srcOrd="0" destOrd="0" presId="urn:microsoft.com/office/officeart/2005/8/layout/orgChart1"/>
    <dgm:cxn modelId="{C6895362-EAB2-4AB9-9EF6-EEAA2D43AA7B}" srcId="{1CC9ADB8-9C2C-440F-8528-F80A0C2D11F2}" destId="{77CE651C-8ED1-4D65-A6E4-778130A20F92}" srcOrd="1" destOrd="0" parTransId="{B4C658A5-98E4-4E18-ADA3-AFF338D07EB4}" sibTransId="{02043FD9-CCCA-4BE5-BD7B-161D687FE582}"/>
    <dgm:cxn modelId="{5F571E66-2A8A-4C94-AEF1-9AE40E6F09D7}" type="presOf" srcId="{E1AEE24A-F557-445B-A303-EFBC0A501373}" destId="{2CE5036C-D85F-4A81-B8C6-66D8CDD216D1}" srcOrd="0" destOrd="0" presId="urn:microsoft.com/office/officeart/2005/8/layout/orgChart1"/>
    <dgm:cxn modelId="{8EC0C6F4-DB25-4F5A-AD67-9FA46589D459}" type="presOf" srcId="{77CE651C-8ED1-4D65-A6E4-778130A20F92}" destId="{1EDF1BB7-FF15-42A3-BB0D-3B1B510A3609}" srcOrd="1" destOrd="0" presId="urn:microsoft.com/office/officeart/2005/8/layout/orgChart1"/>
    <dgm:cxn modelId="{2926C573-BF2E-434F-9A92-FF4DE5C0B1AB}" type="presOf" srcId="{D2021ADB-F748-45DD-B757-8B9349F2DB65}" destId="{77578A1D-CB16-429F-971E-04FB9195C366}" srcOrd="1" destOrd="0" presId="urn:microsoft.com/office/officeart/2005/8/layout/orgChart1"/>
    <dgm:cxn modelId="{1C3A8D87-C497-4757-86CF-A055A8B9EDD0}" type="presOf" srcId="{773D6431-48AA-4576-A648-FE7BCC0BC0D1}" destId="{DAC94E2D-310C-478F-8B7D-93D3F37D5A56}" srcOrd="0" destOrd="0" presId="urn:microsoft.com/office/officeart/2005/8/layout/orgChart1"/>
    <dgm:cxn modelId="{15DFDAB1-8BF7-4F36-8668-219E04B6A87F}" type="presOf" srcId="{853711AA-AB8F-42AB-B02E-F33DE8FCFBE6}" destId="{BC2503B2-9A8A-42F4-91C7-64AA7003CFE1}" srcOrd="0" destOrd="0" presId="urn:microsoft.com/office/officeart/2005/8/layout/orgChart1"/>
    <dgm:cxn modelId="{6DB97B85-F56F-43DE-98BC-E9ED4E3BB098}" type="presOf" srcId="{773D6431-48AA-4576-A648-FE7BCC0BC0D1}" destId="{316213BC-D72D-4874-9F34-BB2E798AAC7A}" srcOrd="1" destOrd="0" presId="urn:microsoft.com/office/officeart/2005/8/layout/orgChart1"/>
    <dgm:cxn modelId="{8700B5E3-E880-4124-8FA2-30C8141A0BC0}" type="presOf" srcId="{F4A03235-59EC-4E75-9668-89F66DB3E01B}" destId="{9B07D63F-B40A-486B-B9B3-A261337F5E8C}" srcOrd="1" destOrd="0" presId="urn:microsoft.com/office/officeart/2005/8/layout/orgChart1"/>
    <dgm:cxn modelId="{EE0ED556-19A7-4F9F-9812-6F5EDF38F5BC}" type="presOf" srcId="{7C781ABD-C9E9-4E3A-9698-41C9DF80FE84}" destId="{E39B7012-3ED8-42C3-8DC9-7D9E51FBB44A}" srcOrd="1" destOrd="0" presId="urn:microsoft.com/office/officeart/2005/8/layout/orgChart1"/>
    <dgm:cxn modelId="{31F9529A-3007-496D-83EF-1CF04CA6C415}" srcId="{D2021ADB-F748-45DD-B757-8B9349F2DB65}" destId="{1CC9ADB8-9C2C-440F-8528-F80A0C2D11F2}" srcOrd="0" destOrd="0" parTransId="{25D7467A-EC8E-4A3A-B589-D2EED0490625}" sibTransId="{7A6253AD-4DD8-44E3-A815-452E66512DA7}"/>
    <dgm:cxn modelId="{F20D6AB5-7EA1-43F4-BA91-457B500B7B02}" type="presOf" srcId="{77CE651C-8ED1-4D65-A6E4-778130A20F92}" destId="{3CB1D873-387A-42E1-BFDC-C565F9439A03}" srcOrd="0" destOrd="0" presId="urn:microsoft.com/office/officeart/2005/8/layout/orgChart1"/>
    <dgm:cxn modelId="{4D163D79-2944-44AB-A536-019928BFC974}" type="presOf" srcId="{ED9C8BBD-3F0E-4B7E-BB63-23E4B2AD61DF}" destId="{1D96D532-9238-4DD5-984C-49DB8248790E}" srcOrd="0" destOrd="0" presId="urn:microsoft.com/office/officeart/2005/8/layout/orgChart1"/>
    <dgm:cxn modelId="{C100690B-2A4F-446C-9D98-D243639437C3}" srcId="{773D6431-48AA-4576-A648-FE7BCC0BC0D1}" destId="{D2021ADB-F748-45DD-B757-8B9349F2DB65}" srcOrd="0" destOrd="0" parTransId="{ED9C8BBD-3F0E-4B7E-BB63-23E4B2AD61DF}" sibTransId="{4449DC7E-034C-4933-B745-1873D618D6BD}"/>
    <dgm:cxn modelId="{44E40769-D1B1-4849-A05C-709F5BE6E10E}" type="presOf" srcId="{71F77F31-50A0-4CA1-B4EE-3159A40F3A0C}" destId="{0A3D8303-9E06-488F-8FA2-2401D1E65050}" srcOrd="1" destOrd="0" presId="urn:microsoft.com/office/officeart/2005/8/layout/orgChart1"/>
    <dgm:cxn modelId="{AED66480-AE73-40ED-AFB5-C8EA037017D2}" type="presOf" srcId="{DA7ED449-B8D9-43E4-971F-56B26A8E161B}" destId="{6BA2B54C-69C7-4D88-B06B-0D7F99D80078}" srcOrd="0" destOrd="0" presId="urn:microsoft.com/office/officeart/2005/8/layout/orgChart1"/>
    <dgm:cxn modelId="{997B5A60-3BAA-4210-B202-601AEB9E40E7}" type="presOf" srcId="{D2021ADB-F748-45DD-B757-8B9349F2DB65}" destId="{88B29724-4211-4632-8021-7B4E86DD2F81}" srcOrd="0" destOrd="0" presId="urn:microsoft.com/office/officeart/2005/8/layout/orgChart1"/>
    <dgm:cxn modelId="{9C794D9B-E95C-4AB1-B939-1658B8D934E1}" srcId="{1CC9ADB8-9C2C-440F-8528-F80A0C2D11F2}" destId="{F4A03235-59EC-4E75-9668-89F66DB3E01B}" srcOrd="0" destOrd="0" parTransId="{DA7ED449-B8D9-43E4-971F-56B26A8E161B}" sibTransId="{B270BA19-4DC9-4B91-A3F4-5FBA1E9F7C36}"/>
    <dgm:cxn modelId="{B4E8AF19-A71C-4A15-AB7E-F635138EADCE}" type="presOf" srcId="{5862318D-1C5C-4CD2-83EC-FCEE8D5D231E}" destId="{35406125-7D2C-4E68-9229-A916CB552FCC}" srcOrd="0" destOrd="0" presId="urn:microsoft.com/office/officeart/2005/8/layout/orgChart1"/>
    <dgm:cxn modelId="{81E4F48B-AA1C-4A3B-AA93-000FEA977EF1}" srcId="{DA26DA1F-9185-40C2-A2B3-BB33EC25D382}" destId="{773D6431-48AA-4576-A648-FE7BCC0BC0D1}" srcOrd="0" destOrd="0" parTransId="{FDE8F95F-0E86-47B0-9384-4B97F9D24919}" sibTransId="{9143F405-EE0D-4EF9-BB9F-1DF5C8A4948E}"/>
    <dgm:cxn modelId="{30BF656D-FAF5-4FF8-9FB8-74D3A388C0A0}" type="presOf" srcId="{BAF8C488-2BD4-4F65-959E-B8F3E71381EF}" destId="{DA6A760A-FB58-4627-9403-9465CCEB0EB3}" srcOrd="1" destOrd="0" presId="urn:microsoft.com/office/officeart/2005/8/layout/orgChart1"/>
    <dgm:cxn modelId="{25A1ED70-83DC-40C0-A648-9204709BB873}" type="presOf" srcId="{B4C658A5-98E4-4E18-ADA3-AFF338D07EB4}" destId="{EFD70174-89EE-4B4C-9C25-0B8605372D24}" srcOrd="0" destOrd="0" presId="urn:microsoft.com/office/officeart/2005/8/layout/orgChart1"/>
    <dgm:cxn modelId="{8A3B8993-9E11-47FD-A097-1FD651AD0D3C}" type="presOf" srcId="{BAF8C488-2BD4-4F65-959E-B8F3E71381EF}" destId="{E300A4AE-786C-4656-B9C8-4AA3C1322C8D}" srcOrd="0" destOrd="0" presId="urn:microsoft.com/office/officeart/2005/8/layout/orgChart1"/>
    <dgm:cxn modelId="{C798E647-75AA-4846-A97B-57A559242564}" type="presOf" srcId="{7C781ABD-C9E9-4E3A-9698-41C9DF80FE84}" destId="{02B73E10-26C4-4F6D-A489-64DFFC4B8AD1}" srcOrd="0" destOrd="0" presId="urn:microsoft.com/office/officeart/2005/8/layout/orgChart1"/>
    <dgm:cxn modelId="{F367E17F-10E3-469D-A3BA-00738EE69B57}" type="presParOf" srcId="{BC3DC625-C7E1-4A63-A3C5-F01CDD115C0D}" destId="{B43FA6D9-76F7-4779-A163-2698C5A4C5A3}" srcOrd="0" destOrd="0" presId="urn:microsoft.com/office/officeart/2005/8/layout/orgChart1"/>
    <dgm:cxn modelId="{7D08DBA3-449A-49E8-9E20-0F5D08003B37}" type="presParOf" srcId="{B43FA6D9-76F7-4779-A163-2698C5A4C5A3}" destId="{3DFB831B-23D5-4908-A49D-FF44E3BFB1D2}" srcOrd="0" destOrd="0" presId="urn:microsoft.com/office/officeart/2005/8/layout/orgChart1"/>
    <dgm:cxn modelId="{22DF94A7-562D-4455-8552-10CEBB678049}" type="presParOf" srcId="{3DFB831B-23D5-4908-A49D-FF44E3BFB1D2}" destId="{DAC94E2D-310C-478F-8B7D-93D3F37D5A56}" srcOrd="0" destOrd="0" presId="urn:microsoft.com/office/officeart/2005/8/layout/orgChart1"/>
    <dgm:cxn modelId="{939A9C80-70D8-4044-9BD0-6BB95C5A3A19}" type="presParOf" srcId="{3DFB831B-23D5-4908-A49D-FF44E3BFB1D2}" destId="{316213BC-D72D-4874-9F34-BB2E798AAC7A}" srcOrd="1" destOrd="0" presId="urn:microsoft.com/office/officeart/2005/8/layout/orgChart1"/>
    <dgm:cxn modelId="{2937F0CF-FCF9-442B-AE88-215CDAD1C8A2}" type="presParOf" srcId="{B43FA6D9-76F7-4779-A163-2698C5A4C5A3}" destId="{613F7F56-C183-4A22-9F1E-67DBCD4792A7}" srcOrd="1" destOrd="0" presId="urn:microsoft.com/office/officeart/2005/8/layout/orgChart1"/>
    <dgm:cxn modelId="{387AA232-1469-49D5-BD53-5B148A0C1C2E}" type="presParOf" srcId="{613F7F56-C183-4A22-9F1E-67DBCD4792A7}" destId="{1D96D532-9238-4DD5-984C-49DB8248790E}" srcOrd="0" destOrd="0" presId="urn:microsoft.com/office/officeart/2005/8/layout/orgChart1"/>
    <dgm:cxn modelId="{125F8302-285F-4EEF-B6AB-3A39435E0926}" type="presParOf" srcId="{613F7F56-C183-4A22-9F1E-67DBCD4792A7}" destId="{2542CB98-A3DF-492A-A197-29B0079F83AA}" srcOrd="1" destOrd="0" presId="urn:microsoft.com/office/officeart/2005/8/layout/orgChart1"/>
    <dgm:cxn modelId="{C8CC3366-4614-470F-96DC-FE94ED105417}" type="presParOf" srcId="{2542CB98-A3DF-492A-A197-29B0079F83AA}" destId="{A644B499-1438-4E4E-84A0-97C084208A1F}" srcOrd="0" destOrd="0" presId="urn:microsoft.com/office/officeart/2005/8/layout/orgChart1"/>
    <dgm:cxn modelId="{5C00ADEC-B865-4D4C-B443-ECEDAAC75CC3}" type="presParOf" srcId="{A644B499-1438-4E4E-84A0-97C084208A1F}" destId="{88B29724-4211-4632-8021-7B4E86DD2F81}" srcOrd="0" destOrd="0" presId="urn:microsoft.com/office/officeart/2005/8/layout/orgChart1"/>
    <dgm:cxn modelId="{10BACBA3-06BD-436C-9484-3AA6C471C3A4}" type="presParOf" srcId="{A644B499-1438-4E4E-84A0-97C084208A1F}" destId="{77578A1D-CB16-429F-971E-04FB9195C366}" srcOrd="1" destOrd="0" presId="urn:microsoft.com/office/officeart/2005/8/layout/orgChart1"/>
    <dgm:cxn modelId="{2443869A-EA16-41D6-9A4C-9F8F1AA29ADA}" type="presParOf" srcId="{2542CB98-A3DF-492A-A197-29B0079F83AA}" destId="{275AC62F-13D2-4B91-B842-5922E73D348E}" srcOrd="1" destOrd="0" presId="urn:microsoft.com/office/officeart/2005/8/layout/orgChart1"/>
    <dgm:cxn modelId="{B45F306D-CFAB-4D45-999C-FD88487806B0}" type="presParOf" srcId="{275AC62F-13D2-4B91-B842-5922E73D348E}" destId="{1DA23580-670B-416B-8386-0C5641FA4FD9}" srcOrd="0" destOrd="0" presId="urn:microsoft.com/office/officeart/2005/8/layout/orgChart1"/>
    <dgm:cxn modelId="{4BDCF572-32F4-4125-B368-0A8EA351BC1C}" type="presParOf" srcId="{275AC62F-13D2-4B91-B842-5922E73D348E}" destId="{B3E184B1-EFB6-4A30-8B80-721D2B30A14C}" srcOrd="1" destOrd="0" presId="urn:microsoft.com/office/officeart/2005/8/layout/orgChart1"/>
    <dgm:cxn modelId="{6E1B407A-59C1-4E5F-B32E-C1B9092245EE}" type="presParOf" srcId="{B3E184B1-EFB6-4A30-8B80-721D2B30A14C}" destId="{ED9A595A-9A1D-46A1-B694-39E00D0C0BF8}" srcOrd="0" destOrd="0" presId="urn:microsoft.com/office/officeart/2005/8/layout/orgChart1"/>
    <dgm:cxn modelId="{B807970E-77C2-4ACA-A1EB-71C4CF84C1EA}" type="presParOf" srcId="{ED9A595A-9A1D-46A1-B694-39E00D0C0BF8}" destId="{46D150AC-2416-40B7-A7C3-9848AE6BD321}" srcOrd="0" destOrd="0" presId="urn:microsoft.com/office/officeart/2005/8/layout/orgChart1"/>
    <dgm:cxn modelId="{49F8AADE-2AF4-4BFE-AC0A-1149E064E10F}" type="presParOf" srcId="{ED9A595A-9A1D-46A1-B694-39E00D0C0BF8}" destId="{F4B2FB9D-929E-462C-9C7B-016E8D556779}" srcOrd="1" destOrd="0" presId="urn:microsoft.com/office/officeart/2005/8/layout/orgChart1"/>
    <dgm:cxn modelId="{EA41272E-BA43-41CB-9EED-67E6686F3739}" type="presParOf" srcId="{B3E184B1-EFB6-4A30-8B80-721D2B30A14C}" destId="{8B26F890-DF01-47F2-9165-B78A25884A36}" srcOrd="1" destOrd="0" presId="urn:microsoft.com/office/officeart/2005/8/layout/orgChart1"/>
    <dgm:cxn modelId="{DA1E8D81-DB8D-4ACA-8C5C-C52E2AE2C9A9}" type="presParOf" srcId="{8B26F890-DF01-47F2-9165-B78A25884A36}" destId="{6BA2B54C-69C7-4D88-B06B-0D7F99D80078}" srcOrd="0" destOrd="0" presId="urn:microsoft.com/office/officeart/2005/8/layout/orgChart1"/>
    <dgm:cxn modelId="{836D8A11-E68D-486A-8134-479317E474C9}" type="presParOf" srcId="{8B26F890-DF01-47F2-9165-B78A25884A36}" destId="{5884467D-5180-4A0E-B234-4A519800E2BC}" srcOrd="1" destOrd="0" presId="urn:microsoft.com/office/officeart/2005/8/layout/orgChart1"/>
    <dgm:cxn modelId="{019FDC11-BA3E-4E79-89C8-03AA38EDCAA6}" type="presParOf" srcId="{5884467D-5180-4A0E-B234-4A519800E2BC}" destId="{8D5235AC-E97D-4616-8806-5B258FA2D87D}" srcOrd="0" destOrd="0" presId="urn:microsoft.com/office/officeart/2005/8/layout/orgChart1"/>
    <dgm:cxn modelId="{668D03A8-4673-445E-9D00-6243CE0ADBBF}" type="presParOf" srcId="{8D5235AC-E97D-4616-8806-5B258FA2D87D}" destId="{8F90E012-74FD-4330-BED6-4DE5837DE938}" srcOrd="0" destOrd="0" presId="urn:microsoft.com/office/officeart/2005/8/layout/orgChart1"/>
    <dgm:cxn modelId="{96FF4633-3A09-429E-8D8A-3BA45296B1A0}" type="presParOf" srcId="{8D5235AC-E97D-4616-8806-5B258FA2D87D}" destId="{9B07D63F-B40A-486B-B9B3-A261337F5E8C}" srcOrd="1" destOrd="0" presId="urn:microsoft.com/office/officeart/2005/8/layout/orgChart1"/>
    <dgm:cxn modelId="{F90BA6C2-789F-4FB1-AFF9-83514E863CFC}" type="presParOf" srcId="{5884467D-5180-4A0E-B234-4A519800E2BC}" destId="{59D914BE-121A-4CE8-B280-974B8550C219}" srcOrd="1" destOrd="0" presId="urn:microsoft.com/office/officeart/2005/8/layout/orgChart1"/>
    <dgm:cxn modelId="{3F7982A9-E10A-48F3-B5D1-4D19D093FE4F}" type="presParOf" srcId="{59D914BE-121A-4CE8-B280-974B8550C219}" destId="{2B25254A-7187-4AFC-B0E9-8403FC508DF0}" srcOrd="0" destOrd="0" presId="urn:microsoft.com/office/officeart/2005/8/layout/orgChart1"/>
    <dgm:cxn modelId="{47583F26-A068-45A6-964C-FA6D8AE9963E}" type="presParOf" srcId="{59D914BE-121A-4CE8-B280-974B8550C219}" destId="{DCBE8410-C1D6-4193-B661-760DE124E9A9}" srcOrd="1" destOrd="0" presId="urn:microsoft.com/office/officeart/2005/8/layout/orgChart1"/>
    <dgm:cxn modelId="{F1AED209-63A6-4E35-8BCD-D1A5D7C41DD4}" type="presParOf" srcId="{DCBE8410-C1D6-4193-B661-760DE124E9A9}" destId="{3E4F7F87-4329-4760-A8DB-992EB78BBD76}" srcOrd="0" destOrd="0" presId="urn:microsoft.com/office/officeart/2005/8/layout/orgChart1"/>
    <dgm:cxn modelId="{727FF29D-2EBE-48B2-B41D-FE8E3DA4B153}" type="presParOf" srcId="{3E4F7F87-4329-4760-A8DB-992EB78BBD76}" destId="{02B73E10-26C4-4F6D-A489-64DFFC4B8AD1}" srcOrd="0" destOrd="0" presId="urn:microsoft.com/office/officeart/2005/8/layout/orgChart1"/>
    <dgm:cxn modelId="{501CB2B6-3385-488E-9CE5-92975A0A56B7}" type="presParOf" srcId="{3E4F7F87-4329-4760-A8DB-992EB78BBD76}" destId="{E39B7012-3ED8-42C3-8DC9-7D9E51FBB44A}" srcOrd="1" destOrd="0" presId="urn:microsoft.com/office/officeart/2005/8/layout/orgChart1"/>
    <dgm:cxn modelId="{94DD1F58-C2BF-43A4-91DC-791F168E027C}" type="presParOf" srcId="{DCBE8410-C1D6-4193-B661-760DE124E9A9}" destId="{91D4F828-CCAC-43F6-95E0-C3E2D039CC4D}" srcOrd="1" destOrd="0" presId="urn:microsoft.com/office/officeart/2005/8/layout/orgChart1"/>
    <dgm:cxn modelId="{23B3FF12-6972-4359-9F90-204A7D0E8DA0}" type="presParOf" srcId="{DCBE8410-C1D6-4193-B661-760DE124E9A9}" destId="{E78931C4-833F-4B1D-A5FC-B90849E835E0}" srcOrd="2" destOrd="0" presId="urn:microsoft.com/office/officeart/2005/8/layout/orgChart1"/>
    <dgm:cxn modelId="{B493DBA1-4404-4322-A93B-598420E0B73A}" type="presParOf" srcId="{5884467D-5180-4A0E-B234-4A519800E2BC}" destId="{1B52C39D-8163-4488-9C26-5D579F25C24E}" srcOrd="2" destOrd="0" presId="urn:microsoft.com/office/officeart/2005/8/layout/orgChart1"/>
    <dgm:cxn modelId="{EF701A3D-58E7-4A1A-B6F9-C55EDCBE28A6}" type="presParOf" srcId="{8B26F890-DF01-47F2-9165-B78A25884A36}" destId="{EFD70174-89EE-4B4C-9C25-0B8605372D24}" srcOrd="2" destOrd="0" presId="urn:microsoft.com/office/officeart/2005/8/layout/orgChart1"/>
    <dgm:cxn modelId="{389A2CE2-3EC7-4F3B-8153-354254ACCDBD}" type="presParOf" srcId="{8B26F890-DF01-47F2-9165-B78A25884A36}" destId="{49EB7C5F-512F-438C-9BA8-BAD4546B445F}" srcOrd="3" destOrd="0" presId="urn:microsoft.com/office/officeart/2005/8/layout/orgChart1"/>
    <dgm:cxn modelId="{7D7CC53D-D5DF-4464-97D8-14E40FC1DDE1}" type="presParOf" srcId="{49EB7C5F-512F-438C-9BA8-BAD4546B445F}" destId="{51FD4A3F-1EE7-43C0-A39E-40E2D99912A2}" srcOrd="0" destOrd="0" presId="urn:microsoft.com/office/officeart/2005/8/layout/orgChart1"/>
    <dgm:cxn modelId="{914CBA49-6300-4893-99E3-A5705701D17A}" type="presParOf" srcId="{51FD4A3F-1EE7-43C0-A39E-40E2D99912A2}" destId="{3CB1D873-387A-42E1-BFDC-C565F9439A03}" srcOrd="0" destOrd="0" presId="urn:microsoft.com/office/officeart/2005/8/layout/orgChart1"/>
    <dgm:cxn modelId="{B86E9FD3-2DB3-40FF-8E66-BACE29659DCC}" type="presParOf" srcId="{51FD4A3F-1EE7-43C0-A39E-40E2D99912A2}" destId="{1EDF1BB7-FF15-42A3-BB0D-3B1B510A3609}" srcOrd="1" destOrd="0" presId="urn:microsoft.com/office/officeart/2005/8/layout/orgChart1"/>
    <dgm:cxn modelId="{7E93049E-D799-4CA1-894D-9938EC4CDD74}" type="presParOf" srcId="{49EB7C5F-512F-438C-9BA8-BAD4546B445F}" destId="{F9BAFA34-1655-48BF-B3C9-6CAC8F402F62}" srcOrd="1" destOrd="0" presId="urn:microsoft.com/office/officeart/2005/8/layout/orgChart1"/>
    <dgm:cxn modelId="{96B3F6E6-F266-45FF-BE13-905FA6B548E9}" type="presParOf" srcId="{F9BAFA34-1655-48BF-B3C9-6CAC8F402F62}" destId="{94D3183E-1E5D-4BE0-BF2F-45C75867CA54}" srcOrd="0" destOrd="0" presId="urn:microsoft.com/office/officeart/2005/8/layout/orgChart1"/>
    <dgm:cxn modelId="{C34F0376-F3F7-4E78-9CFE-367555F91F88}" type="presParOf" srcId="{F9BAFA34-1655-48BF-B3C9-6CAC8F402F62}" destId="{8C8FEA65-A326-41E4-AFBE-E59289A6A452}" srcOrd="1" destOrd="0" presId="urn:microsoft.com/office/officeart/2005/8/layout/orgChart1"/>
    <dgm:cxn modelId="{89B0380A-844F-4EAC-9D4D-4CD81AE55CF7}" type="presParOf" srcId="{8C8FEA65-A326-41E4-AFBE-E59289A6A452}" destId="{C75AFAE8-B4E1-4C33-B6E6-8CFC2EA01530}" srcOrd="0" destOrd="0" presId="urn:microsoft.com/office/officeart/2005/8/layout/orgChart1"/>
    <dgm:cxn modelId="{C45B4087-18D8-4D24-8159-82B8E1876743}" type="presParOf" srcId="{C75AFAE8-B4E1-4C33-B6E6-8CFC2EA01530}" destId="{E300A4AE-786C-4656-B9C8-4AA3C1322C8D}" srcOrd="0" destOrd="0" presId="urn:microsoft.com/office/officeart/2005/8/layout/orgChart1"/>
    <dgm:cxn modelId="{357351DC-537B-414D-96AF-008AF2EDE217}" type="presParOf" srcId="{C75AFAE8-B4E1-4C33-B6E6-8CFC2EA01530}" destId="{DA6A760A-FB58-4627-9403-9465CCEB0EB3}" srcOrd="1" destOrd="0" presId="urn:microsoft.com/office/officeart/2005/8/layout/orgChart1"/>
    <dgm:cxn modelId="{2FBDE47D-EB62-4C65-8D56-881BF4E0DD03}" type="presParOf" srcId="{8C8FEA65-A326-41E4-AFBE-E59289A6A452}" destId="{8358DC2D-65BF-4335-A6E2-18B4371358E8}" srcOrd="1" destOrd="0" presId="urn:microsoft.com/office/officeart/2005/8/layout/orgChart1"/>
    <dgm:cxn modelId="{7D5B471A-10F3-443C-83BE-57DBC1664679}" type="presParOf" srcId="{8C8FEA65-A326-41E4-AFBE-E59289A6A452}" destId="{0DDEAB0E-0EAD-42BF-BD7E-B33295FDCC24}" srcOrd="2" destOrd="0" presId="urn:microsoft.com/office/officeart/2005/8/layout/orgChart1"/>
    <dgm:cxn modelId="{1341673F-28EB-4E6A-96E6-28416307C68E}" type="presParOf" srcId="{49EB7C5F-512F-438C-9BA8-BAD4546B445F}" destId="{2E92CCD8-51CC-4A47-81B4-EF1A5620D75A}" srcOrd="2" destOrd="0" presId="urn:microsoft.com/office/officeart/2005/8/layout/orgChart1"/>
    <dgm:cxn modelId="{0F71B30E-2518-4CB6-BC11-EC3041977077}" type="presParOf" srcId="{8B26F890-DF01-47F2-9165-B78A25884A36}" destId="{2CE5036C-D85F-4A81-B8C6-66D8CDD216D1}" srcOrd="4" destOrd="0" presId="urn:microsoft.com/office/officeart/2005/8/layout/orgChart1"/>
    <dgm:cxn modelId="{4E052E94-6361-4E75-83C7-33AC19C76624}" type="presParOf" srcId="{8B26F890-DF01-47F2-9165-B78A25884A36}" destId="{69D262CE-04C7-47D9-83CD-82FC950131C1}" srcOrd="5" destOrd="0" presId="urn:microsoft.com/office/officeart/2005/8/layout/orgChart1"/>
    <dgm:cxn modelId="{1F91FD34-804E-4E13-8D54-9556BE0FF758}" type="presParOf" srcId="{69D262CE-04C7-47D9-83CD-82FC950131C1}" destId="{9BA7E7D8-EC91-427B-98B2-35EAA568A367}" srcOrd="0" destOrd="0" presId="urn:microsoft.com/office/officeart/2005/8/layout/orgChart1"/>
    <dgm:cxn modelId="{E1B00736-E774-4C23-BF64-ECA062EACED1}" type="presParOf" srcId="{9BA7E7D8-EC91-427B-98B2-35EAA568A367}" destId="{2AB86F68-866F-4B80-A17A-02DA7F922359}" srcOrd="0" destOrd="0" presId="urn:microsoft.com/office/officeart/2005/8/layout/orgChart1"/>
    <dgm:cxn modelId="{F25CFB3D-F884-4D49-8846-513E2A9F4978}" type="presParOf" srcId="{9BA7E7D8-EC91-427B-98B2-35EAA568A367}" destId="{0A3D8303-9E06-488F-8FA2-2401D1E65050}" srcOrd="1" destOrd="0" presId="urn:microsoft.com/office/officeart/2005/8/layout/orgChart1"/>
    <dgm:cxn modelId="{EE920BC1-1506-4E1D-AADF-863C0D3103D6}" type="presParOf" srcId="{69D262CE-04C7-47D9-83CD-82FC950131C1}" destId="{B66A1429-267F-4515-8607-4DA40F309AB0}" srcOrd="1" destOrd="0" presId="urn:microsoft.com/office/officeart/2005/8/layout/orgChart1"/>
    <dgm:cxn modelId="{6CC56911-E21D-42E4-90BD-FF2503FE2F47}" type="presParOf" srcId="{B66A1429-267F-4515-8607-4DA40F309AB0}" destId="{BC2503B2-9A8A-42F4-91C7-64AA7003CFE1}" srcOrd="0" destOrd="0" presId="urn:microsoft.com/office/officeart/2005/8/layout/orgChart1"/>
    <dgm:cxn modelId="{FCF05C4B-6186-4DEF-9BF4-F210538E1693}" type="presParOf" srcId="{B66A1429-267F-4515-8607-4DA40F309AB0}" destId="{E3143027-9CFA-4AC4-B168-CAC28149FC13}" srcOrd="1" destOrd="0" presId="urn:microsoft.com/office/officeart/2005/8/layout/orgChart1"/>
    <dgm:cxn modelId="{A6194193-85B3-472E-B3F0-09BD0F0110CB}" type="presParOf" srcId="{E3143027-9CFA-4AC4-B168-CAC28149FC13}" destId="{EA101389-7D24-42EE-BC2E-1003EA2834D7}" srcOrd="0" destOrd="0" presId="urn:microsoft.com/office/officeart/2005/8/layout/orgChart1"/>
    <dgm:cxn modelId="{BA3875F8-D19C-4A3F-AD08-817273791C03}" type="presParOf" srcId="{EA101389-7D24-42EE-BC2E-1003EA2834D7}" destId="{35406125-7D2C-4E68-9229-A916CB552FCC}" srcOrd="0" destOrd="0" presId="urn:microsoft.com/office/officeart/2005/8/layout/orgChart1"/>
    <dgm:cxn modelId="{F5CB2124-8418-4328-A3A1-AB257E9335B6}" type="presParOf" srcId="{EA101389-7D24-42EE-BC2E-1003EA2834D7}" destId="{DED57074-3385-4F89-835C-A41C474F3324}" srcOrd="1" destOrd="0" presId="urn:microsoft.com/office/officeart/2005/8/layout/orgChart1"/>
    <dgm:cxn modelId="{9490CBE5-E66A-427C-981E-CC9164EDF55C}" type="presParOf" srcId="{E3143027-9CFA-4AC4-B168-CAC28149FC13}" destId="{EC460235-97A1-443E-BCA1-01EBD72215D8}" srcOrd="1" destOrd="0" presId="urn:microsoft.com/office/officeart/2005/8/layout/orgChart1"/>
    <dgm:cxn modelId="{73396DD0-3BBE-4DB1-A04B-BD2818F34250}" type="presParOf" srcId="{E3143027-9CFA-4AC4-B168-CAC28149FC13}" destId="{DB8105AD-6F82-4B11-9E5C-D3AAB4E0CA83}" srcOrd="2" destOrd="0" presId="urn:microsoft.com/office/officeart/2005/8/layout/orgChart1"/>
    <dgm:cxn modelId="{C074F047-4C49-48C9-8559-1619211D2F53}" type="presParOf" srcId="{69D262CE-04C7-47D9-83CD-82FC950131C1}" destId="{F343AD99-A5BE-4227-93F4-846630CC45A7}" srcOrd="2" destOrd="0" presId="urn:microsoft.com/office/officeart/2005/8/layout/orgChart1"/>
    <dgm:cxn modelId="{B3734582-73B0-47DF-908C-0B484A6FE153}" type="presParOf" srcId="{B3E184B1-EFB6-4A30-8B80-721D2B30A14C}" destId="{2B43F564-1B09-4005-99C9-35269327E786}" srcOrd="2" destOrd="0" presId="urn:microsoft.com/office/officeart/2005/8/layout/orgChart1"/>
    <dgm:cxn modelId="{AAFDA5D0-E089-4A9D-9CE3-FCF6FEF4820C}" type="presParOf" srcId="{2542CB98-A3DF-492A-A197-29B0079F83AA}" destId="{D96F7A94-5856-43FA-BDF3-D16942A4A4F1}" srcOrd="2" destOrd="0" presId="urn:microsoft.com/office/officeart/2005/8/layout/orgChart1"/>
    <dgm:cxn modelId="{8C98AD9E-9EB9-4836-9AA2-0FF9EF041DA5}" type="presParOf" srcId="{B43FA6D9-76F7-4779-A163-2698C5A4C5A3}" destId="{CC35B57A-6A5A-4346-AB98-A7145BF66705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A7258B-F6AD-4D47-9C08-B8EFC12F1000}" type="datetimeFigureOut">
              <a:rPr lang="es-MX" smtClean="0"/>
              <a:pPr/>
              <a:t>24/02/2015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372D52-E9E6-4504-8DA9-146CB8D7CBB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DESARROLLO TECNOLÓGICO E INNOVACIÓN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46358"/>
          <a:ext cx="9144000" cy="6811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071538" y="500042"/>
            <a:ext cx="7000924" cy="364333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De acuerdo con KARL MARX la plusvalía se genera a partir de la fuerza laboral del trabajador, quien recibe un sueldo inferior al que le corresponde. </a:t>
            </a:r>
          </a:p>
          <a:p>
            <a:pPr algn="ctr"/>
            <a:endParaRPr lang="es-MX" sz="2000" dirty="0"/>
          </a:p>
          <a:p>
            <a:pPr algn="ctr"/>
            <a:r>
              <a:rPr lang="es-MX" sz="2000" dirty="0" smtClean="0"/>
              <a:t>Es decir, el excedente </a:t>
            </a:r>
            <a:r>
              <a:rPr lang="es-MX" sz="2000" dirty="0"/>
              <a:t>del valor que el patrón no paga al trabajador en relación al costo de producción de mercancías o </a:t>
            </a:r>
            <a:r>
              <a:rPr lang="es-MX" sz="2000" dirty="0" smtClean="0"/>
              <a:t>servicios</a:t>
            </a:r>
            <a:r>
              <a:rPr lang="es-MX" sz="2000" dirty="0"/>
              <a:t>.</a:t>
            </a:r>
          </a:p>
          <a:p>
            <a:pPr algn="ctr"/>
            <a:endParaRPr lang="es-MX" dirty="0"/>
          </a:p>
        </p:txBody>
      </p:sp>
      <p:sp>
        <p:nvSpPr>
          <p:cNvPr id="22" name="21 Rectángulo"/>
          <p:cNvSpPr/>
          <p:nvPr/>
        </p:nvSpPr>
        <p:spPr>
          <a:xfrm>
            <a:off x="1222755" y="4725144"/>
            <a:ext cx="1458542" cy="10801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Explotación de la mano de obra</a:t>
            </a:r>
            <a:endParaRPr lang="es-MX" dirty="0"/>
          </a:p>
        </p:txBody>
      </p:sp>
      <p:sp>
        <p:nvSpPr>
          <p:cNvPr id="23" name="22 Rectángulo"/>
          <p:cNvSpPr/>
          <p:nvPr/>
        </p:nvSpPr>
        <p:spPr>
          <a:xfrm>
            <a:off x="3869739" y="4725144"/>
            <a:ext cx="1458542" cy="10801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Salario bajo</a:t>
            </a:r>
            <a:endParaRPr lang="es-MX" dirty="0"/>
          </a:p>
        </p:txBody>
      </p:sp>
      <p:sp>
        <p:nvSpPr>
          <p:cNvPr id="24" name="23 Rectángulo"/>
          <p:cNvSpPr/>
          <p:nvPr/>
        </p:nvSpPr>
        <p:spPr>
          <a:xfrm>
            <a:off x="6732802" y="4725144"/>
            <a:ext cx="1458542" cy="10801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PLUSVALÍA</a:t>
            </a:r>
            <a:endParaRPr lang="es-MX" dirty="0"/>
          </a:p>
        </p:txBody>
      </p:sp>
      <p:cxnSp>
        <p:nvCxnSpPr>
          <p:cNvPr id="26" name="25 Conector recto de flecha"/>
          <p:cNvCxnSpPr>
            <a:stCxn id="22" idx="3"/>
            <a:endCxn id="23" idx="1"/>
          </p:cNvCxnSpPr>
          <p:nvPr/>
        </p:nvCxnSpPr>
        <p:spPr>
          <a:xfrm>
            <a:off x="2681297" y="5265204"/>
            <a:ext cx="1188441" cy="0"/>
          </a:xfrm>
          <a:prstGeom prst="straightConnector1">
            <a:avLst/>
          </a:prstGeom>
          <a:ln w="127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23" idx="3"/>
            <a:endCxn id="24" idx="1"/>
          </p:cNvCxnSpPr>
          <p:nvPr/>
        </p:nvCxnSpPr>
        <p:spPr>
          <a:xfrm>
            <a:off x="5328280" y="5265204"/>
            <a:ext cx="1404522" cy="0"/>
          </a:xfrm>
          <a:prstGeom prst="straightConnector1">
            <a:avLst/>
          </a:prstGeom>
          <a:ln w="127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068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857488" y="332656"/>
            <a:ext cx="3429024" cy="309634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TECNOLOGÍA</a:t>
            </a:r>
          </a:p>
          <a:p>
            <a:pPr algn="ctr"/>
            <a:endParaRPr lang="es-MX" sz="2000" b="1" dirty="0" smtClean="0"/>
          </a:p>
          <a:p>
            <a:pPr algn="ctr"/>
            <a:r>
              <a:rPr lang="es-MX" sz="2000" dirty="0" smtClean="0"/>
              <a:t>Conjunto </a:t>
            </a:r>
            <a:r>
              <a:rPr lang="es-MX" sz="2000" dirty="0"/>
              <a:t>de instrumentos, herramientas, elementos, conocimientos técnicos y habilidades que se emplean en la producción de bienes y servicios</a:t>
            </a:r>
          </a:p>
          <a:p>
            <a:pPr algn="ctr"/>
            <a:endParaRPr lang="es-MX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3000364" y="3933056"/>
            <a:ext cx="3084198" cy="2353464"/>
          </a:xfrm>
          <a:prstGeom prst="roundRect">
            <a:avLst>
              <a:gd name="adj" fmla="val 35812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dirty="0" smtClean="0"/>
              <a:t>La innovación tecnológica influye en la productividad de una economía moderna pues permite incrementar la producción sin aumentar los costos.</a:t>
            </a:r>
            <a:endParaRPr lang="es-MX" sz="18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285720" y="2060848"/>
            <a:ext cx="1998743" cy="108012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Valor de uso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6984996" y="2060848"/>
            <a:ext cx="1944722" cy="108012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Valor de cambio</a:t>
            </a:r>
            <a:endParaRPr lang="es-MX" dirty="0"/>
          </a:p>
        </p:txBody>
      </p:sp>
      <p:cxnSp>
        <p:nvCxnSpPr>
          <p:cNvPr id="8" name="7 Conector recto"/>
          <p:cNvCxnSpPr>
            <a:stCxn id="2" idx="2"/>
          </p:cNvCxnSpPr>
          <p:nvPr/>
        </p:nvCxnSpPr>
        <p:spPr>
          <a:xfrm rot="5400000" flipH="1">
            <a:off x="3730405" y="2587406"/>
            <a:ext cx="1656181" cy="27008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4263303" y="3666260"/>
            <a:ext cx="504056" cy="29537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5" idx="3"/>
          </p:cNvCxnSpPr>
          <p:nvPr/>
        </p:nvCxnSpPr>
        <p:spPr>
          <a:xfrm flipH="1">
            <a:off x="2284463" y="2600908"/>
            <a:ext cx="594221" cy="0"/>
          </a:xfrm>
          <a:prstGeom prst="straightConnector1">
            <a:avLst/>
          </a:prstGeom>
          <a:ln w="127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6" idx="1"/>
          </p:cNvCxnSpPr>
          <p:nvPr/>
        </p:nvCxnSpPr>
        <p:spPr>
          <a:xfrm>
            <a:off x="6282734" y="2600908"/>
            <a:ext cx="702261" cy="0"/>
          </a:xfrm>
          <a:prstGeom prst="straightConnector1">
            <a:avLst/>
          </a:prstGeom>
          <a:ln w="127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428596" y="3286124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Aptitud de una mercancía para satisfacer una necesidad</a:t>
            </a:r>
            <a:endParaRPr lang="es-MX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43768" y="3357562"/>
            <a:ext cx="1714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Aptitud de una mercancía para ser cambiada por otra (capacidad de compra).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6130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897378" y="0"/>
            <a:ext cx="3349244" cy="314324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CAMBIO TECNOLÓGICO</a:t>
            </a:r>
          </a:p>
          <a:p>
            <a:pPr algn="ctr"/>
            <a:r>
              <a:rPr lang="es-MX" sz="1800" dirty="0" smtClean="0"/>
              <a:t>Es el reemplazo de la maquinaria y las fuentes de energía tradicionales por otras nuevas, con la idea de ahorrar recursos elevar el rendimiento de la fuerza de trabajo y aumentar la producción.</a:t>
            </a:r>
            <a:endParaRPr lang="es-MX" sz="18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3540320" y="3716462"/>
            <a:ext cx="3746324" cy="24271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dirty="0" smtClean="0"/>
              <a:t>El proceso implica varias etapas:</a:t>
            </a:r>
          </a:p>
          <a:p>
            <a:pPr algn="ctr">
              <a:buFont typeface="Wingdings" pitchFamily="2" charset="2"/>
              <a:buChar char="v"/>
            </a:pPr>
            <a:r>
              <a:rPr lang="es-MX" sz="1800" dirty="0" smtClean="0"/>
              <a:t>Investigación científica</a:t>
            </a:r>
          </a:p>
          <a:p>
            <a:pPr algn="ctr">
              <a:buFont typeface="Wingdings" pitchFamily="2" charset="2"/>
              <a:buChar char="v"/>
            </a:pPr>
            <a:r>
              <a:rPr lang="es-MX" sz="1800" dirty="0" smtClean="0"/>
              <a:t>Investigación aplicada</a:t>
            </a:r>
          </a:p>
          <a:p>
            <a:pPr algn="ctr">
              <a:buFont typeface="Wingdings" pitchFamily="2" charset="2"/>
              <a:buChar char="v"/>
            </a:pPr>
            <a:r>
              <a:rPr lang="es-MX" sz="1800" dirty="0" smtClean="0"/>
              <a:t>Desarrollo</a:t>
            </a:r>
          </a:p>
          <a:p>
            <a:pPr algn="ctr">
              <a:buFont typeface="Wingdings" pitchFamily="2" charset="2"/>
              <a:buChar char="v"/>
            </a:pPr>
            <a:r>
              <a:rPr lang="es-MX" sz="1800" dirty="0" smtClean="0"/>
              <a:t>Ingeniería</a:t>
            </a:r>
          </a:p>
          <a:p>
            <a:pPr algn="ctr">
              <a:buFont typeface="Wingdings" pitchFamily="2" charset="2"/>
              <a:buChar char="v"/>
            </a:pPr>
            <a:r>
              <a:rPr lang="es-MX" sz="1800" dirty="0" smtClean="0"/>
              <a:t>Producción</a:t>
            </a:r>
          </a:p>
          <a:p>
            <a:pPr algn="ctr">
              <a:buFont typeface="Wingdings" pitchFamily="2" charset="2"/>
              <a:buChar char="v"/>
            </a:pPr>
            <a:r>
              <a:rPr lang="es-MX" sz="1800" dirty="0" smtClean="0"/>
              <a:t>Consumo </a:t>
            </a:r>
            <a:endParaRPr lang="es-MX" sz="1800" dirty="0"/>
          </a:p>
        </p:txBody>
      </p:sp>
      <p:cxnSp>
        <p:nvCxnSpPr>
          <p:cNvPr id="8" name="7 Conector recto de flecha"/>
          <p:cNvCxnSpPr>
            <a:stCxn id="3" idx="2"/>
            <a:endCxn id="4" idx="0"/>
          </p:cNvCxnSpPr>
          <p:nvPr/>
        </p:nvCxnSpPr>
        <p:spPr>
          <a:xfrm rot="16200000" flipH="1">
            <a:off x="4706134" y="3009114"/>
            <a:ext cx="573214" cy="841482"/>
          </a:xfrm>
          <a:prstGeom prst="straightConnector1">
            <a:avLst/>
          </a:prstGeom>
          <a:ln w="127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6859537" y="1000108"/>
            <a:ext cx="1998743" cy="85725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Competencia</a:t>
            </a:r>
          </a:p>
          <a:p>
            <a:pPr algn="ctr"/>
            <a:r>
              <a:rPr lang="es-MX" sz="2000" dirty="0" smtClean="0"/>
              <a:t>entre empresas</a:t>
            </a:r>
            <a:endParaRPr lang="es-MX" sz="2000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358434" y="1331078"/>
            <a:ext cx="1998743" cy="6480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Fuga de cerebros</a:t>
            </a:r>
            <a:endParaRPr lang="es-MX" sz="2000" dirty="0"/>
          </a:p>
        </p:txBody>
      </p:sp>
      <p:cxnSp>
        <p:nvCxnSpPr>
          <p:cNvPr id="26" name="25 Conector recto de flecha"/>
          <p:cNvCxnSpPr>
            <a:endCxn id="24" idx="3"/>
          </p:cNvCxnSpPr>
          <p:nvPr/>
        </p:nvCxnSpPr>
        <p:spPr>
          <a:xfrm flipH="1">
            <a:off x="2357177" y="1655114"/>
            <a:ext cx="540201" cy="0"/>
          </a:xfrm>
          <a:prstGeom prst="straightConnector1">
            <a:avLst/>
          </a:prstGeom>
          <a:ln w="127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endCxn id="23" idx="1"/>
          </p:cNvCxnSpPr>
          <p:nvPr/>
        </p:nvCxnSpPr>
        <p:spPr>
          <a:xfrm>
            <a:off x="6215074" y="1357298"/>
            <a:ext cx="644463" cy="71438"/>
          </a:xfrm>
          <a:prstGeom prst="straightConnector1">
            <a:avLst/>
          </a:prstGeom>
          <a:ln w="127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6215074" y="917418"/>
            <a:ext cx="825708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s-MX" sz="1400" dirty="0" smtClean="0"/>
              <a:t>genera</a:t>
            </a:r>
            <a:endParaRPr lang="es-MX" sz="14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2000233" y="917418"/>
            <a:ext cx="1000132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s-MX" sz="1400" dirty="0" smtClean="0"/>
              <a:t>provoca</a:t>
            </a:r>
            <a:endParaRPr lang="es-MX" sz="1400" dirty="0"/>
          </a:p>
        </p:txBody>
      </p:sp>
      <p:sp>
        <p:nvSpPr>
          <p:cNvPr id="36" name="35 Rectángulo redondeado"/>
          <p:cNvSpPr/>
          <p:nvPr/>
        </p:nvSpPr>
        <p:spPr>
          <a:xfrm>
            <a:off x="412455" y="2483206"/>
            <a:ext cx="1890702" cy="216024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Traslado de talentos intelectuales al extranjero para desarrollar su trabajo.</a:t>
            </a:r>
            <a:endParaRPr lang="es-MX" sz="2000" dirty="0"/>
          </a:p>
        </p:txBody>
      </p:sp>
      <p:cxnSp>
        <p:nvCxnSpPr>
          <p:cNvPr id="38" name="37 Conector recto de flecha"/>
          <p:cNvCxnSpPr>
            <a:stCxn id="24" idx="2"/>
            <a:endCxn id="36" idx="0"/>
          </p:cNvCxnSpPr>
          <p:nvPr/>
        </p:nvCxnSpPr>
        <p:spPr>
          <a:xfrm rot="5400000">
            <a:off x="1105778" y="2231178"/>
            <a:ext cx="504056" cy="1588"/>
          </a:xfrm>
          <a:prstGeom prst="straightConnector1">
            <a:avLst/>
          </a:prstGeom>
          <a:ln w="127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</TotalTime>
  <Words>263</Words>
  <Application>Microsoft Office PowerPoint</Application>
  <PresentationFormat>Presentación en pantalla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Opulento</vt:lpstr>
      <vt:lpstr>DESARROLLO TECNOLÓGICO E INNOVACIÓN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Kirk</dc:creator>
  <cp:lastModifiedBy>Kirk</cp:lastModifiedBy>
  <cp:revision>15</cp:revision>
  <dcterms:created xsi:type="dcterms:W3CDTF">2014-02-20T03:59:48Z</dcterms:created>
  <dcterms:modified xsi:type="dcterms:W3CDTF">2015-02-25T03:02:31Z</dcterms:modified>
</cp:coreProperties>
</file>