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886C-8A17-4E66-8FFC-30D77BAAC503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EA67-F624-4BDB-B760-40641D9799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pais.com/internacional/2017/06/01/actualidad/1496318533_329231.html" TargetMode="External"/><Relationship Id="rId2" Type="http://schemas.openxmlformats.org/officeDocument/2006/relationships/hyperlink" Target="https://elpais.com/tag/mahmud_abbas/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7485" y="857232"/>
            <a:ext cx="9440639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GUERRA ÁRABE-ISRAELÍ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s-MX" smtClean="0"/>
              <a:t>Gran Bretaña con el fin de debilitar al imperio Otomano, fomentó la insurrección de tribus.</a:t>
            </a:r>
          </a:p>
          <a:p>
            <a:pPr algn="just" eaLnBrk="1" hangingPunct="1"/>
            <a:r>
              <a:rPr lang="es-MX" smtClean="0"/>
              <a:t>Prometió a los árabes que una vez concluida la 1GM, podrían crear sus Estados independientes.</a:t>
            </a:r>
          </a:p>
          <a:p>
            <a:pPr algn="just" eaLnBrk="1" hangingPunct="1"/>
            <a:r>
              <a:rPr lang="es-MX" smtClean="0"/>
              <a:t>Gran Bretaña pactó con Francia la repartición de dicho territorios, los cuales eran valiosos para el comercio gracias a su ubicación y acceso al Canal Suez.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 eaLnBrk="1" hangingPunct="1"/>
            <a:r>
              <a:rPr lang="es-MX" sz="3100" smtClean="0"/>
              <a:t>El antisemitismo en Rusia, Francia y Alemania provocó la fundación, en 1897, de la organización Sionista Mundial, Presidida por Theodor Herzl. Ésta reclamó una patria para los judíos en Palestina.</a:t>
            </a:r>
          </a:p>
          <a:p>
            <a:pPr algn="just" eaLnBrk="1" hangingPunct="1"/>
            <a:r>
              <a:rPr lang="es-MX" sz="3100" smtClean="0"/>
              <a:t>Antes y durante la 2GM, el mayor problema de Palestina fue el apoyo brindado por el gobierno británico, indistintamente tanto a judíos como a los árabes.</a:t>
            </a:r>
          </a:p>
          <a:p>
            <a:pPr algn="just" eaLnBrk="1" hangingPunct="1"/>
            <a:r>
              <a:rPr lang="es-MX" sz="3100" smtClean="0"/>
              <a:t>Los británicos  apoyaron a los árabes y bloquearon la inmigración de judíos a Palestina.</a:t>
            </a:r>
          </a:p>
          <a:p>
            <a:pPr algn="just"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 eaLnBrk="1" hangingPunct="1"/>
            <a:r>
              <a:rPr lang="es-MX" smtClean="0"/>
              <a:t>El problema de Palestina se turnó  a la ONU, ésta recomendó  la división de Palestina.</a:t>
            </a:r>
          </a:p>
          <a:p>
            <a:pPr algn="just" eaLnBrk="1" hangingPunct="1"/>
            <a:r>
              <a:rPr lang="es-MX" smtClean="0"/>
              <a:t>Gran Bretaña en consecuencia de la problemática renunció a su mandato sobre Palestina.</a:t>
            </a:r>
          </a:p>
          <a:p>
            <a:pPr algn="just" eaLnBrk="1" hangingPunct="1"/>
            <a:r>
              <a:rPr lang="es-MX" smtClean="0"/>
              <a:t>1948, el Pdte. Del Consejo Nacional Judío, David Ben Gurión, proclamó el Estado de Israel y los judíos se apoderaron de más territorios que los acordados en la división diseñada por Gran Bretaña.</a:t>
            </a:r>
          </a:p>
          <a:p>
            <a:pPr algn="just"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Apoyado económicamente por USA y las comunidades judías, Israel emprendió un basto programa de industrialización y colonización agrícola y se convirtió en la potencia más importante de la zona.</a:t>
            </a:r>
          </a:p>
          <a:p>
            <a:r>
              <a:rPr lang="es-MX" sz="2800" dirty="0" smtClean="0"/>
              <a:t>En 1964 se fundó la Organización para la Liberación de Palestina, </a:t>
            </a:r>
            <a:r>
              <a:rPr lang="es-MX" sz="2800" dirty="0" err="1" smtClean="0"/>
              <a:t>lidereada</a:t>
            </a:r>
            <a:r>
              <a:rPr lang="es-MX" sz="2800" dirty="0" smtClean="0"/>
              <a:t> por Yasser Arafat</a:t>
            </a:r>
          </a:p>
          <a:p>
            <a:pPr algn="just"/>
            <a:r>
              <a:rPr lang="es-MX" sz="2800" dirty="0" smtClean="0"/>
              <a:t>La guerra árabe-israelí de 1948-1949 prosiguió y desató conflictos en 1956, 1967, 1973 y hasta nuestros días.</a:t>
            </a:r>
          </a:p>
          <a:p>
            <a:pPr algn="just"/>
            <a:r>
              <a:rPr lang="es-MX" sz="2800" dirty="0" smtClean="0"/>
              <a:t>La guerra de 1967 se conoció como la Guerra de los seis días, ya que en ese tiempo los israelitas alcanzaron la victoria.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En esta guerra los israelitas tomaron:</a:t>
            </a:r>
          </a:p>
          <a:p>
            <a:pPr lvl="1"/>
            <a:r>
              <a:rPr lang="es-MX" dirty="0" smtClean="0"/>
              <a:t>La franja de Gaza y toda la península del Sinaí </a:t>
            </a:r>
          </a:p>
          <a:p>
            <a:pPr lvl="1"/>
            <a:r>
              <a:rPr lang="es-MX" dirty="0" smtClean="0"/>
              <a:t>De Jordania y Cisjordania, la parte oriental de Jerusalén.</a:t>
            </a:r>
          </a:p>
          <a:p>
            <a:pPr lvl="1"/>
            <a:r>
              <a:rPr lang="es-MX" dirty="0" smtClean="0"/>
              <a:t>De Siria, las Alturas de Golán</a:t>
            </a:r>
          </a:p>
          <a:p>
            <a:pPr algn="just"/>
            <a:r>
              <a:rPr lang="es-MX" dirty="0" smtClean="0"/>
              <a:t>En 1973, tropas egipcias y sirias atacaron Israel el día de </a:t>
            </a:r>
            <a:r>
              <a:rPr lang="es-MX" dirty="0" err="1" smtClean="0"/>
              <a:t>Yom</a:t>
            </a:r>
            <a:r>
              <a:rPr lang="es-MX" dirty="0" smtClean="0"/>
              <a:t> </a:t>
            </a:r>
            <a:r>
              <a:rPr lang="es-MX" dirty="0" err="1" smtClean="0"/>
              <a:t>Kippur</a:t>
            </a:r>
            <a:r>
              <a:rPr lang="es-MX" dirty="0" smtClean="0"/>
              <a:t> (la fecha más sagrada del calendario judío), Israel con el uso de armas estadounidenses, volvió a imponerse y consiguió posesionarse del Canal de Suez.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77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439" y="1"/>
            <a:ext cx="89836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es-ES" sz="2800" b="1" dirty="0" err="1" smtClean="0"/>
              <a:t>Mahmud</a:t>
            </a:r>
            <a:r>
              <a:rPr lang="es-ES" sz="2800" b="1" dirty="0" smtClean="0"/>
              <a:t> Abbas: “¿Qué hay de malo en reconocer Palestina?”</a:t>
            </a:r>
            <a:br>
              <a:rPr lang="es-ES" sz="2800" b="1" dirty="0" smtClean="0"/>
            </a:br>
            <a:r>
              <a:rPr lang="es-ES" sz="2800" b="1" dirty="0" smtClean="0"/>
              <a:t>El presidente de la Autoridad Palestina visita España en busca del espaldarazo a un Estado propio</a:t>
            </a:r>
            <a:br>
              <a:rPr lang="es-ES" sz="2800" b="1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32061"/>
            <a:ext cx="8229600" cy="4525963"/>
          </a:xfrm>
        </p:spPr>
        <p:txBody>
          <a:bodyPr/>
          <a:lstStyle/>
          <a:p>
            <a:r>
              <a:rPr lang="es-ES" sz="2400" dirty="0" smtClean="0"/>
              <a:t>En una implacable pugna contra el tiempo, </a:t>
            </a:r>
            <a:r>
              <a:rPr lang="es-ES" sz="2400" dirty="0" err="1" smtClean="0">
                <a:hlinkClick r:id="rId2"/>
              </a:rPr>
              <a:t>Mahmud</a:t>
            </a:r>
            <a:r>
              <a:rPr lang="es-ES" sz="2400" dirty="0" smtClean="0">
                <a:hlinkClick r:id="rId2"/>
              </a:rPr>
              <a:t> Abbas</a:t>
            </a:r>
            <a:r>
              <a:rPr lang="es-ES" sz="2400" dirty="0" smtClean="0"/>
              <a:t> se afana a los 82 años en preservar la pervivencia de su legado político: la Autoridad Palestina que preside desde 2005 y que contribuyó decisivamente a forjar en los Acuerdos de Oslo (1993). El veterano Abu </a:t>
            </a:r>
            <a:r>
              <a:rPr lang="es-ES" sz="2400" dirty="0" err="1" smtClean="0"/>
              <a:t>Mazen</a:t>
            </a:r>
            <a:r>
              <a:rPr lang="es-ES" sz="2400" dirty="0" smtClean="0"/>
              <a:t>, el apodo y nombre de guerra que le ha identificado durante décadas de esfuerzos por la causa palestina, llega en viaje oficial a España, donde este lunes le espera la mejor bienvenida que pueda ofrecerse al líder de un pueblo sin Estado. Aspira a lograr el </a:t>
            </a:r>
            <a:r>
              <a:rPr lang="es-ES" sz="2400" dirty="0" smtClean="0">
                <a:hlinkClick r:id="rId3"/>
              </a:rPr>
              <a:t>reconocimiento pleno de Palestina</a:t>
            </a:r>
            <a:r>
              <a:rPr lang="es-ES" sz="2400" dirty="0" smtClean="0"/>
              <a:t>, una decisión que presenta como “una inversión en favor de la paz”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Presentación en pantalla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GUERRA ÁRABE-ISRAELÍ</vt:lpstr>
      <vt:lpstr>Diapositiva 3</vt:lpstr>
      <vt:lpstr>Diapositiva 4</vt:lpstr>
      <vt:lpstr>Diapositiva 5</vt:lpstr>
      <vt:lpstr>Diapositiva 6</vt:lpstr>
      <vt:lpstr>Diapositiva 7</vt:lpstr>
      <vt:lpstr>Diapositiva 8</vt:lpstr>
      <vt:lpstr>Mahmud Abbas: “¿Qué hay de malo en reconocer Palestina?” El presidente de la Autoridad Palestina visita España en busca del espaldarazo a un Estado propio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</dc:creator>
  <cp:lastModifiedBy>Olga</cp:lastModifiedBy>
  <cp:revision>1</cp:revision>
  <dcterms:created xsi:type="dcterms:W3CDTF">2018-01-09T07:05:40Z</dcterms:created>
  <dcterms:modified xsi:type="dcterms:W3CDTF">2018-01-09T07:06:35Z</dcterms:modified>
</cp:coreProperties>
</file>