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ED9-62F9-4CB5-818C-A284620D1A59}" type="datetimeFigureOut">
              <a:rPr lang="es-ES" smtClean="0"/>
              <a:t>09/01/2018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1ADC-24B4-4126-9289-D03B19B5230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MOVIMIENTOS DE LIBERACIÓN NACIONAL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SUDÁFRICA</a:t>
            </a:r>
            <a:endParaRPr lang="es-ES" dirty="0"/>
          </a:p>
        </p:txBody>
      </p:sp>
      <p:pic>
        <p:nvPicPr>
          <p:cNvPr id="4" name="3 Marcador de contenido" descr="sud afrik 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3315351"/>
            <a:ext cx="3526664" cy="3471235"/>
          </a:xfrm>
        </p:spPr>
      </p:pic>
      <p:pic>
        <p:nvPicPr>
          <p:cNvPr id="5" name="4 Imagen" descr="sudafric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7298"/>
            <a:ext cx="6463710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MX" dirty="0" smtClean="0"/>
              <a:t>SUDÁFRICA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dirty="0" smtClean="0"/>
              <a:t>La fuerte discriminación y la violencia en Sudáfrica provocó la reprobación mundial. Entonces dejó de ser un dominio británico y pasó a ser una república.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La población negra y el Congreso Nacional Africano, fundado en 1912,  demandaba: elecciones libres, representación de todos en el parlamento, redistribución de la tierra, igualdad legal y educación para todos.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Pero el racismo y la fuerza desmedida de los blancos provocaron manifestaciones violentas.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En 1947 ganó las elecciones el Partido Nacionalista, promulgaron las Leyes del Apartheid que legalizaban las prácticas racistas.</a:t>
            </a:r>
          </a:p>
          <a:p>
            <a:pPr>
              <a:buNone/>
            </a:pPr>
            <a:r>
              <a:rPr lang="es-MX" dirty="0" smtClean="0"/>
              <a:t>Uno de los líderes del Partido del Congreso Nacional Africano abandonó la vía armada promoviendo la resistencia pacífica.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ud af band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209696" cy="2357430"/>
          </a:xfrm>
        </p:spPr>
      </p:pic>
      <p:pic>
        <p:nvPicPr>
          <p:cNvPr id="6" name="5 Imagen" descr="sud afr c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204" y="3571876"/>
            <a:ext cx="5613795" cy="3286124"/>
          </a:xfrm>
          <a:prstGeom prst="rect">
            <a:avLst/>
          </a:prstGeom>
        </p:spPr>
      </p:pic>
      <p:pic>
        <p:nvPicPr>
          <p:cNvPr id="5" name="4 Imagen" descr="Nelson-Mande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1643050"/>
            <a:ext cx="3952875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En 1961,Nelson Mandela junto con otros dirigentes fue condenado a cadena perpetua por traición y sabotaje. </a:t>
            </a:r>
          </a:p>
          <a:p>
            <a:endParaRPr lang="es-MX" dirty="0" smtClean="0"/>
          </a:p>
          <a:p>
            <a:r>
              <a:rPr lang="es-MX" dirty="0" smtClean="0"/>
              <a:t>El gobierno de </a:t>
            </a:r>
            <a:r>
              <a:rPr lang="es-MX" dirty="0" err="1" smtClean="0"/>
              <a:t>Frederik</a:t>
            </a:r>
            <a:r>
              <a:rPr lang="es-MX" dirty="0" smtClean="0"/>
              <a:t> de </a:t>
            </a:r>
            <a:r>
              <a:rPr lang="es-MX" dirty="0" err="1" smtClean="0"/>
              <a:t>Klerk</a:t>
            </a:r>
            <a:r>
              <a:rPr lang="es-MX" dirty="0" smtClean="0"/>
              <a:t> reconoció al CNA , Mandela fue liberado después de 27 años. </a:t>
            </a:r>
          </a:p>
          <a:p>
            <a:r>
              <a:rPr lang="es-MX" dirty="0" smtClean="0"/>
              <a:t>Para 1994Cuatro años después se convirtió en el primer presidente africano de Sudáfrica: Nelson Mandela.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INDIA Y PAKISTÁN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dirty="0" smtClean="0"/>
              <a:t>INDIA</a:t>
            </a:r>
          </a:p>
          <a:p>
            <a:pPr>
              <a:buNone/>
            </a:pPr>
            <a:r>
              <a:rPr lang="es-MX" dirty="0" smtClean="0"/>
              <a:t>A partir de 1885 por medio del Partido del Congreso Nacional Indio el pueblo reclamó mayor participación de los indios en los cargos políticos y burocráticos.</a:t>
            </a:r>
          </a:p>
          <a:p>
            <a:pPr>
              <a:buNone/>
            </a:pPr>
            <a:r>
              <a:rPr lang="es-MX" dirty="0" smtClean="0"/>
              <a:t>En 1906 se propusieron luchar por la autonomía de la India. Aún con la multitud de lenguas, religiones y costumbres, Gandhi movilizó a millones difundiendo ideas de justicia, igualdad, vida en armonía con la naturaleza, promovió huelgas, la suspensión de pagos de impuestos y boicoteo a elecciones promovidas por los ingleses.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En 1940 la Liga Musulmana, encabezada por Muhammad </a:t>
            </a:r>
            <a:r>
              <a:rPr lang="es-MX" dirty="0" err="1" smtClean="0"/>
              <a:t>Ali</a:t>
            </a:r>
            <a:r>
              <a:rPr lang="es-MX" dirty="0" smtClean="0"/>
              <a:t> </a:t>
            </a:r>
            <a:r>
              <a:rPr lang="es-MX" dirty="0" err="1" smtClean="0"/>
              <a:t>Jinnah</a:t>
            </a:r>
            <a:r>
              <a:rPr lang="es-MX" dirty="0" smtClean="0"/>
              <a:t>, habló por primera vez de formar dos países separados, uno </a:t>
            </a:r>
            <a:r>
              <a:rPr lang="es-MX" dirty="0" err="1" smtClean="0"/>
              <a:t>induista</a:t>
            </a:r>
            <a:r>
              <a:rPr lang="es-MX" dirty="0" smtClean="0"/>
              <a:t> y otro musulmán.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Para 1945 Gran Bretaña se vio obligada a aceptar la nueva Constitución, al término de la Segunda Guerra Mundial.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MX" dirty="0" smtClean="0"/>
              <a:t>En 1947 se proclamó la independencia de la India y la retirada de Inglaterra.</a:t>
            </a:r>
          </a:p>
          <a:p>
            <a:pPr>
              <a:buNone/>
            </a:pPr>
            <a:r>
              <a:rPr lang="es-MX" dirty="0" smtClean="0"/>
              <a:t>Antes de salir por completo, los ingleses crearon Pakistán, con población mayoritariamente musulmana.</a:t>
            </a:r>
          </a:p>
          <a:p>
            <a:pPr>
              <a:buNone/>
            </a:pPr>
            <a:r>
              <a:rPr lang="es-MX" dirty="0" smtClean="0"/>
              <a:t>Un año más tarde la isla de Ceilán obtuvo su independencia y cambio su nombre a Sri Lanka</a:t>
            </a:r>
          </a:p>
          <a:p>
            <a:r>
              <a:rPr lang="es-ES" dirty="0" smtClean="0"/>
              <a:t>En 1971, la porción oriental de la India se independizó  formando Bangladesh.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mapa_de_la_indi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05" y="571480"/>
            <a:ext cx="8915463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MX" dirty="0" smtClean="0"/>
              <a:t>IRÁN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dirty="0" smtClean="0"/>
              <a:t>Después de la Primera Guerra Mundial, Inglaterra estableció un protectorado.</a:t>
            </a:r>
          </a:p>
          <a:p>
            <a:pPr>
              <a:buNone/>
            </a:pPr>
            <a:r>
              <a:rPr lang="es-MX" dirty="0" smtClean="0"/>
              <a:t>En 1921, por medio de un golpe de Estado, asumió el poder Reza </a:t>
            </a:r>
            <a:r>
              <a:rPr lang="es-MX" dirty="0" err="1" smtClean="0"/>
              <a:t>Kahn</a:t>
            </a:r>
            <a:r>
              <a:rPr lang="es-MX" dirty="0" smtClean="0"/>
              <a:t> </a:t>
            </a:r>
            <a:r>
              <a:rPr lang="es-MX" dirty="0" err="1" smtClean="0"/>
              <a:t>Pahlevi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/>
              <a:t>Durante la Segunda Guerra Mundial se declaró neutral.</a:t>
            </a:r>
          </a:p>
          <a:p>
            <a:pPr>
              <a:buNone/>
            </a:pPr>
            <a:r>
              <a:rPr lang="es-MX" dirty="0" smtClean="0"/>
              <a:t>En 1955, firmó el Pacto de </a:t>
            </a:r>
            <a:r>
              <a:rPr lang="es-MX" dirty="0" err="1" smtClean="0"/>
              <a:t>Bagdag</a:t>
            </a:r>
            <a:r>
              <a:rPr lang="es-MX" dirty="0" smtClean="0"/>
              <a:t>, alianza militar entre Irán, Pakistán, Reino Unido y Turquía.</a:t>
            </a:r>
          </a:p>
          <a:p>
            <a:pPr>
              <a:buNone/>
            </a:pPr>
            <a:r>
              <a:rPr lang="es-MX" dirty="0" smtClean="0"/>
              <a:t>  </a:t>
            </a:r>
          </a:p>
          <a:p>
            <a:pPr>
              <a:buNone/>
            </a:pPr>
            <a:r>
              <a:rPr lang="es-MX" dirty="0" smtClean="0"/>
              <a:t>“Ni Este ni Oeste”</a:t>
            </a:r>
          </a:p>
          <a:p>
            <a:pPr>
              <a:buNone/>
            </a:pPr>
            <a:r>
              <a:rPr lang="es-MX" dirty="0" smtClean="0"/>
              <a:t>Los </a:t>
            </a:r>
            <a:r>
              <a:rPr lang="es-MX" dirty="0" err="1" smtClean="0"/>
              <a:t>chiítas</a:t>
            </a:r>
            <a:r>
              <a:rPr lang="es-MX" dirty="0" smtClean="0"/>
              <a:t>, comandados por el ayatolá </a:t>
            </a:r>
            <a:r>
              <a:rPr lang="es-MX" dirty="0" err="1" smtClean="0"/>
              <a:t>Jomeini</a:t>
            </a:r>
            <a:r>
              <a:rPr lang="es-MX" dirty="0" smtClean="0"/>
              <a:t> llevaron a acabo la revolución islámica, tomando el poder en 1979.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En 1980, se aprobó una nueva constitución que estableció una República islamista.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Reprimió los movimientos liberales, suprimió los partidos políticos e impuso el Corán sobre las leyes civiles.  Generó el fundamentalismo islámico, combatiendo la corrupción e intervención cultural de occidente. Impuso el cumplimiento absoluto del Corán.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ra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5869525" cy="5072074"/>
          </a:xfrm>
        </p:spPr>
      </p:pic>
      <p:pic>
        <p:nvPicPr>
          <p:cNvPr id="5" name="4 Imagen" descr="Jomei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925" y="4000500"/>
            <a:ext cx="402907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400684" cy="1143000"/>
          </a:xfrm>
        </p:spPr>
        <p:txBody>
          <a:bodyPr/>
          <a:lstStyle/>
          <a:p>
            <a:r>
              <a:rPr lang="es-ES" dirty="0" smtClean="0"/>
              <a:t>ARGELIA</a:t>
            </a:r>
            <a:endParaRPr lang="es-ES" dirty="0"/>
          </a:p>
        </p:txBody>
      </p:sp>
      <p:pic>
        <p:nvPicPr>
          <p:cNvPr id="5" name="4 Imagen" descr="Argelia.png"/>
          <p:cNvPicPr>
            <a:picLocks noChangeAspect="1"/>
          </p:cNvPicPr>
          <p:nvPr/>
        </p:nvPicPr>
        <p:blipFill>
          <a:blip r:embed="rId2"/>
          <a:srcRect l="6609" t="7142" r="4156" b="11429"/>
          <a:stretch>
            <a:fillRect/>
          </a:stretch>
        </p:blipFill>
        <p:spPr>
          <a:xfrm>
            <a:off x="0" y="0"/>
            <a:ext cx="3383883" cy="3571876"/>
          </a:xfrm>
          <a:prstGeom prst="rect">
            <a:avLst/>
          </a:prstGeom>
        </p:spPr>
      </p:pic>
      <p:pic>
        <p:nvPicPr>
          <p:cNvPr id="4" name="3 Marcador de contenido" descr="MapaArgeli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86117" y="1214422"/>
            <a:ext cx="5715040" cy="5554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ARGELIA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800" dirty="0" smtClean="0"/>
              <a:t>Desde 1930 Argelia fue la primera y más importante de las colonias francesas en África.</a:t>
            </a:r>
          </a:p>
          <a:p>
            <a:pPr>
              <a:buNone/>
            </a:pPr>
            <a:r>
              <a:rPr lang="es-MX" sz="2800" dirty="0" smtClean="0"/>
              <a:t>En 1954 se fundó el Comité revolucionario, con Ahmed Ben Bella a la cabeza. Después este comité se convirtió en el Frente de Liberación Nacional.</a:t>
            </a:r>
          </a:p>
          <a:p>
            <a:pPr>
              <a:buNone/>
            </a:pPr>
            <a:r>
              <a:rPr lang="es-MX" sz="2800" dirty="0" smtClean="0"/>
              <a:t>Debido a la presión internacional, Francia y el FLN negociaron la independencia en 1962 a través de los Acuerdos de </a:t>
            </a:r>
            <a:r>
              <a:rPr lang="es-MX" sz="2800" dirty="0" err="1" smtClean="0"/>
              <a:t>Evian</a:t>
            </a:r>
            <a:r>
              <a:rPr lang="es-MX" sz="2800" dirty="0" smtClean="0"/>
              <a:t>.</a:t>
            </a:r>
          </a:p>
          <a:p>
            <a:pPr>
              <a:buNone/>
            </a:pPr>
            <a:r>
              <a:rPr lang="es-MX" sz="2800" dirty="0" smtClean="0"/>
              <a:t>Argelia adoptó el socialismo islámico y estableció un régimen de partido único.</a:t>
            </a:r>
          </a:p>
          <a:p>
            <a:pPr>
              <a:buNone/>
            </a:pP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Frente Islámico de Salvación y el Ejército Islámico de Salvación, creados en 1988, ganaron las elecciones en 1990, pero el régimen no les permitió asumir el poder desatándose la guerra civil. </a:t>
            </a:r>
          </a:p>
          <a:p>
            <a:endParaRPr lang="es-ES" dirty="0" smtClean="0"/>
          </a:p>
          <a:p>
            <a:r>
              <a:rPr lang="es-ES" dirty="0" smtClean="0"/>
              <a:t>En 1995 el Frente de Liberación Nacional </a:t>
            </a:r>
            <a:r>
              <a:rPr lang="es-ES" dirty="0" err="1" smtClean="0"/>
              <a:t>tomò</a:t>
            </a:r>
            <a:r>
              <a:rPr lang="es-ES" dirty="0" smtClean="0"/>
              <a:t> el control nuevamente y gobierna hasta la fecha.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654</Words>
  <Application>Microsoft Office PowerPoint</Application>
  <PresentationFormat>Presentación en pantalla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MOVIMIENTOS DE LIBERACIÓN NACIONAL</vt:lpstr>
      <vt:lpstr>INDIA Y PAKISTÁN</vt:lpstr>
      <vt:lpstr>Diapositiva 3</vt:lpstr>
      <vt:lpstr>Diapositiva 4</vt:lpstr>
      <vt:lpstr>IRÁN</vt:lpstr>
      <vt:lpstr>Diapositiva 6</vt:lpstr>
      <vt:lpstr>ARGELIA</vt:lpstr>
      <vt:lpstr>ARGELIA</vt:lpstr>
      <vt:lpstr>Diapositiva 9</vt:lpstr>
      <vt:lpstr>SUDÁFRICA</vt:lpstr>
      <vt:lpstr>SUDÁFRICA 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MOVIMIENTOS DE LIBERACIÓN NACIONAL</dc:title>
  <dc:creator>Olga</dc:creator>
  <cp:lastModifiedBy>Olga</cp:lastModifiedBy>
  <cp:revision>1</cp:revision>
  <dcterms:created xsi:type="dcterms:W3CDTF">2018-01-09T07:12:53Z</dcterms:created>
  <dcterms:modified xsi:type="dcterms:W3CDTF">2018-01-09T07:15:22Z</dcterms:modified>
</cp:coreProperties>
</file>