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2" r:id="rId2"/>
    <p:sldId id="257" r:id="rId3"/>
    <p:sldId id="261" r:id="rId4"/>
    <p:sldId id="260" r:id="rId5"/>
    <p:sldId id="281" r:id="rId6"/>
    <p:sldId id="280" r:id="rId7"/>
    <p:sldId id="277" r:id="rId8"/>
    <p:sldId id="278" r:id="rId9"/>
    <p:sldId id="279" r:id="rId10"/>
    <p:sldId id="276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F79671-ACEC-4716-98F0-A4A25A4755A6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28AC56E-7314-43BB-BFE0-EF54AF2F271B}">
      <dgm:prSet phldrT="[Texto]"/>
      <dgm:spPr/>
      <dgm:t>
        <a:bodyPr/>
        <a:lstStyle/>
        <a:p>
          <a:r>
            <a:rPr lang="es-ES" dirty="0" smtClean="0"/>
            <a:t>masones</a:t>
          </a:r>
          <a:endParaRPr lang="es-ES" dirty="0"/>
        </a:p>
      </dgm:t>
    </dgm:pt>
    <dgm:pt modelId="{77F4CC28-2CB5-4BC7-8F2B-67CA371594A3}" type="parTrans" cxnId="{AD85FF17-9183-46A9-800B-4CF7738A973A}">
      <dgm:prSet/>
      <dgm:spPr/>
      <dgm:t>
        <a:bodyPr/>
        <a:lstStyle/>
        <a:p>
          <a:endParaRPr lang="es-ES"/>
        </a:p>
      </dgm:t>
    </dgm:pt>
    <dgm:pt modelId="{170D47E0-53DF-40CA-87D7-C814A3686BE4}" type="sibTrans" cxnId="{AD85FF17-9183-46A9-800B-4CF7738A973A}">
      <dgm:prSet/>
      <dgm:spPr/>
      <dgm:t>
        <a:bodyPr/>
        <a:lstStyle/>
        <a:p>
          <a:endParaRPr lang="es-ES"/>
        </a:p>
      </dgm:t>
    </dgm:pt>
    <dgm:pt modelId="{38BE8B30-9841-41F3-A0E0-1151726964AA}">
      <dgm:prSet phldrT="[Texto]" phldr="1"/>
      <dgm:spPr/>
      <dgm:t>
        <a:bodyPr/>
        <a:lstStyle/>
        <a:p>
          <a:endParaRPr lang="es-ES" dirty="0"/>
        </a:p>
      </dgm:t>
    </dgm:pt>
    <dgm:pt modelId="{AAA97568-5506-4548-B0F5-0D4375E96D1F}" type="parTrans" cxnId="{47935EEA-BE67-462E-8763-FC57F6947C90}">
      <dgm:prSet/>
      <dgm:spPr/>
      <dgm:t>
        <a:bodyPr/>
        <a:lstStyle/>
        <a:p>
          <a:endParaRPr lang="es-ES"/>
        </a:p>
      </dgm:t>
    </dgm:pt>
    <dgm:pt modelId="{87B969AA-87BA-4CEB-81A0-3D2A511CB1A7}" type="sibTrans" cxnId="{47935EEA-BE67-462E-8763-FC57F6947C90}">
      <dgm:prSet/>
      <dgm:spPr/>
      <dgm:t>
        <a:bodyPr/>
        <a:lstStyle/>
        <a:p>
          <a:endParaRPr lang="es-ES"/>
        </a:p>
      </dgm:t>
    </dgm:pt>
    <dgm:pt modelId="{96AF735F-AFBC-4B13-8F2E-11CD9A87FB75}">
      <dgm:prSet phldrT="[Texto]" phldr="1"/>
      <dgm:spPr/>
      <dgm:t>
        <a:bodyPr/>
        <a:lstStyle/>
        <a:p>
          <a:endParaRPr lang="es-ES"/>
        </a:p>
      </dgm:t>
    </dgm:pt>
    <dgm:pt modelId="{FB00765B-F827-4547-B6BD-E4D31655C6C7}" type="parTrans" cxnId="{0AF35D8A-35F2-4BCD-9B5E-99DC1FDF5BCE}">
      <dgm:prSet/>
      <dgm:spPr/>
      <dgm:t>
        <a:bodyPr/>
        <a:lstStyle/>
        <a:p>
          <a:endParaRPr lang="es-ES"/>
        </a:p>
      </dgm:t>
    </dgm:pt>
    <dgm:pt modelId="{7711F54F-AD35-4B0E-A2B9-0776F230A881}" type="sibTrans" cxnId="{0AF35D8A-35F2-4BCD-9B5E-99DC1FDF5BCE}">
      <dgm:prSet/>
      <dgm:spPr/>
      <dgm:t>
        <a:bodyPr/>
        <a:lstStyle/>
        <a:p>
          <a:endParaRPr lang="es-ES"/>
        </a:p>
      </dgm:t>
    </dgm:pt>
    <dgm:pt modelId="{99B1EDB5-C570-4425-B490-99623552BB9F}">
      <dgm:prSet phldrT="[Texto]"/>
      <dgm:spPr/>
      <dgm:t>
        <a:bodyPr/>
        <a:lstStyle/>
        <a:p>
          <a:r>
            <a:rPr lang="es-ES" dirty="0" err="1" smtClean="0"/>
            <a:t>Areas</a:t>
          </a:r>
          <a:r>
            <a:rPr lang="es-ES" dirty="0" smtClean="0"/>
            <a:t> de influencia</a:t>
          </a:r>
          <a:endParaRPr lang="es-ES" dirty="0"/>
        </a:p>
      </dgm:t>
    </dgm:pt>
    <dgm:pt modelId="{2173C593-13B4-4AB1-A7F0-4CA978C7F1CB}" type="parTrans" cxnId="{AC0FF659-B566-4661-8238-CA81BB6393C5}">
      <dgm:prSet/>
      <dgm:spPr/>
      <dgm:t>
        <a:bodyPr/>
        <a:lstStyle/>
        <a:p>
          <a:endParaRPr lang="es-ES"/>
        </a:p>
      </dgm:t>
    </dgm:pt>
    <dgm:pt modelId="{977EFC94-F1B9-416C-9641-8B3922F4F866}" type="sibTrans" cxnId="{AC0FF659-B566-4661-8238-CA81BB6393C5}">
      <dgm:prSet/>
      <dgm:spPr/>
      <dgm:t>
        <a:bodyPr/>
        <a:lstStyle/>
        <a:p>
          <a:endParaRPr lang="es-ES"/>
        </a:p>
      </dgm:t>
    </dgm:pt>
    <dgm:pt modelId="{623BCE22-54C7-43B0-841B-37F824FD8FD4}">
      <dgm:prSet phldrT="[Texto]" phldr="1"/>
      <dgm:spPr/>
      <dgm:t>
        <a:bodyPr/>
        <a:lstStyle/>
        <a:p>
          <a:endParaRPr lang="es-ES"/>
        </a:p>
      </dgm:t>
    </dgm:pt>
    <dgm:pt modelId="{C36D5372-6106-4D71-B301-68B081A46C60}" type="parTrans" cxnId="{116C3ADD-E714-4A71-92C9-3C35B7E229B3}">
      <dgm:prSet/>
      <dgm:spPr/>
      <dgm:t>
        <a:bodyPr/>
        <a:lstStyle/>
        <a:p>
          <a:endParaRPr lang="es-ES"/>
        </a:p>
      </dgm:t>
    </dgm:pt>
    <dgm:pt modelId="{7E238894-C96E-4099-B17E-88A9A1A54722}" type="sibTrans" cxnId="{116C3ADD-E714-4A71-92C9-3C35B7E229B3}">
      <dgm:prSet/>
      <dgm:spPr/>
      <dgm:t>
        <a:bodyPr/>
        <a:lstStyle/>
        <a:p>
          <a:endParaRPr lang="es-ES"/>
        </a:p>
      </dgm:t>
    </dgm:pt>
    <dgm:pt modelId="{A0A744BE-57F9-4721-A534-42C748CDDADA}">
      <dgm:prSet phldrT="[Texto]" phldr="1"/>
      <dgm:spPr/>
      <dgm:t>
        <a:bodyPr/>
        <a:lstStyle/>
        <a:p>
          <a:endParaRPr lang="es-ES"/>
        </a:p>
      </dgm:t>
    </dgm:pt>
    <dgm:pt modelId="{620CDC1D-849C-4E6A-81C0-F258C0ED8440}" type="parTrans" cxnId="{1EFD179E-56AC-438C-8B7B-F792E7969F6C}">
      <dgm:prSet/>
      <dgm:spPr/>
      <dgm:t>
        <a:bodyPr/>
        <a:lstStyle/>
        <a:p>
          <a:endParaRPr lang="es-ES"/>
        </a:p>
      </dgm:t>
    </dgm:pt>
    <dgm:pt modelId="{AD623335-5FBE-48C2-8567-45C1FAE932B9}" type="sibTrans" cxnId="{1EFD179E-56AC-438C-8B7B-F792E7969F6C}">
      <dgm:prSet/>
      <dgm:spPr/>
      <dgm:t>
        <a:bodyPr/>
        <a:lstStyle/>
        <a:p>
          <a:endParaRPr lang="es-ES"/>
        </a:p>
      </dgm:t>
    </dgm:pt>
    <dgm:pt modelId="{CD908FA5-9357-4753-A83A-BA6038DC2DFE}" type="pres">
      <dgm:prSet presAssocID="{EAF79671-ACEC-4716-98F0-A4A25A4755A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7E2ABA3-540D-47AF-A3E8-157272441978}" type="pres">
      <dgm:prSet presAssocID="{EAF79671-ACEC-4716-98F0-A4A25A4755A6}" presName="cycle" presStyleCnt="0"/>
      <dgm:spPr/>
    </dgm:pt>
    <dgm:pt modelId="{895DE6C5-15EA-414C-833E-01A4D41FEB30}" type="pres">
      <dgm:prSet presAssocID="{EAF79671-ACEC-4716-98F0-A4A25A4755A6}" presName="centerShape" presStyleCnt="0"/>
      <dgm:spPr/>
    </dgm:pt>
    <dgm:pt modelId="{F3DFEEBD-782B-4BE1-B23D-10CDF2AE8E9E}" type="pres">
      <dgm:prSet presAssocID="{EAF79671-ACEC-4716-98F0-A4A25A4755A6}" presName="connSite" presStyleLbl="node1" presStyleIdx="0" presStyleCnt="3"/>
      <dgm:spPr/>
    </dgm:pt>
    <dgm:pt modelId="{01CFDBF6-BF21-44D3-B196-3BD76F414528}" type="pres">
      <dgm:prSet presAssocID="{EAF79671-ACEC-4716-98F0-A4A25A4755A6}" presName="visible" presStyleLbl="node1" presStyleIdx="0" presStyleCnt="3"/>
      <dgm:spPr/>
    </dgm:pt>
    <dgm:pt modelId="{03B8268F-3AD5-4FD1-B9A7-F9DC88810CC2}" type="pres">
      <dgm:prSet presAssocID="{77F4CC28-2CB5-4BC7-8F2B-67CA371594A3}" presName="Name25" presStyleLbl="parChTrans1D1" presStyleIdx="0" presStyleCnt="2"/>
      <dgm:spPr/>
      <dgm:t>
        <a:bodyPr/>
        <a:lstStyle/>
        <a:p>
          <a:endParaRPr lang="es-ES"/>
        </a:p>
      </dgm:t>
    </dgm:pt>
    <dgm:pt modelId="{2DD01F1F-BC5F-4B69-AE5C-14D68090EB78}" type="pres">
      <dgm:prSet presAssocID="{E28AC56E-7314-43BB-BFE0-EF54AF2F271B}" presName="node" presStyleCnt="0"/>
      <dgm:spPr/>
    </dgm:pt>
    <dgm:pt modelId="{D5E2DE08-D8C7-43CC-A284-1330E2CB2136}" type="pres">
      <dgm:prSet presAssocID="{E28AC56E-7314-43BB-BFE0-EF54AF2F271B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0F27AF1-5005-4B0B-BFF1-CE557BD772D7}" type="pres">
      <dgm:prSet presAssocID="{E28AC56E-7314-43BB-BFE0-EF54AF2F271B}" presName="child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F9B0D7-8C72-4A3B-94A6-CB0A761FB962}" type="pres">
      <dgm:prSet presAssocID="{2173C593-13B4-4AB1-A7F0-4CA978C7F1CB}" presName="Name25" presStyleLbl="parChTrans1D1" presStyleIdx="1" presStyleCnt="2"/>
      <dgm:spPr/>
      <dgm:t>
        <a:bodyPr/>
        <a:lstStyle/>
        <a:p>
          <a:endParaRPr lang="es-ES"/>
        </a:p>
      </dgm:t>
    </dgm:pt>
    <dgm:pt modelId="{5A2C11FD-67DB-4F66-B66E-45487E551CC9}" type="pres">
      <dgm:prSet presAssocID="{99B1EDB5-C570-4425-B490-99623552BB9F}" presName="node" presStyleCnt="0"/>
      <dgm:spPr/>
    </dgm:pt>
    <dgm:pt modelId="{6D7D15A9-B486-4AE0-A9B6-8C63DA50AEB9}" type="pres">
      <dgm:prSet presAssocID="{99B1EDB5-C570-4425-B490-99623552BB9F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9FAB11-1F4E-40C8-B26F-067CD0951823}" type="pres">
      <dgm:prSet presAssocID="{99B1EDB5-C570-4425-B490-99623552BB9F}" presName="child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C0FF659-B566-4661-8238-CA81BB6393C5}" srcId="{EAF79671-ACEC-4716-98F0-A4A25A4755A6}" destId="{99B1EDB5-C570-4425-B490-99623552BB9F}" srcOrd="1" destOrd="0" parTransId="{2173C593-13B4-4AB1-A7F0-4CA978C7F1CB}" sibTransId="{977EFC94-F1B9-416C-9641-8B3922F4F866}"/>
    <dgm:cxn modelId="{3A97DEDC-8437-4AD8-8FC4-33AD3A30B50B}" type="presOf" srcId="{A0A744BE-57F9-4721-A534-42C748CDDADA}" destId="{A29FAB11-1F4E-40C8-B26F-067CD0951823}" srcOrd="0" destOrd="1" presId="urn:microsoft.com/office/officeart/2005/8/layout/radial2"/>
    <dgm:cxn modelId="{DC3AF4AD-E0D2-454E-BAEC-20E8FB6D3258}" type="presOf" srcId="{38BE8B30-9841-41F3-A0E0-1151726964AA}" destId="{C0F27AF1-5005-4B0B-BFF1-CE557BD772D7}" srcOrd="0" destOrd="0" presId="urn:microsoft.com/office/officeart/2005/8/layout/radial2"/>
    <dgm:cxn modelId="{192685C1-CE6B-412B-B4FA-460EBB8AC61A}" type="presOf" srcId="{77F4CC28-2CB5-4BC7-8F2B-67CA371594A3}" destId="{03B8268F-3AD5-4FD1-B9A7-F9DC88810CC2}" srcOrd="0" destOrd="0" presId="urn:microsoft.com/office/officeart/2005/8/layout/radial2"/>
    <dgm:cxn modelId="{37866117-C51D-44F0-99B3-75C182EC8CCA}" type="presOf" srcId="{96AF735F-AFBC-4B13-8F2E-11CD9A87FB75}" destId="{C0F27AF1-5005-4B0B-BFF1-CE557BD772D7}" srcOrd="0" destOrd="1" presId="urn:microsoft.com/office/officeart/2005/8/layout/radial2"/>
    <dgm:cxn modelId="{9A2CBECA-3331-4474-9101-15F75E719967}" type="presOf" srcId="{99B1EDB5-C570-4425-B490-99623552BB9F}" destId="{6D7D15A9-B486-4AE0-A9B6-8C63DA50AEB9}" srcOrd="0" destOrd="0" presId="urn:microsoft.com/office/officeart/2005/8/layout/radial2"/>
    <dgm:cxn modelId="{AD6088A7-0B8A-404E-9E86-9E07F68DCE3A}" type="presOf" srcId="{623BCE22-54C7-43B0-841B-37F824FD8FD4}" destId="{A29FAB11-1F4E-40C8-B26F-067CD0951823}" srcOrd="0" destOrd="0" presId="urn:microsoft.com/office/officeart/2005/8/layout/radial2"/>
    <dgm:cxn modelId="{116C3ADD-E714-4A71-92C9-3C35B7E229B3}" srcId="{99B1EDB5-C570-4425-B490-99623552BB9F}" destId="{623BCE22-54C7-43B0-841B-37F824FD8FD4}" srcOrd="0" destOrd="0" parTransId="{C36D5372-6106-4D71-B301-68B081A46C60}" sibTransId="{7E238894-C96E-4099-B17E-88A9A1A54722}"/>
    <dgm:cxn modelId="{7AB67F87-6A48-4308-A111-9249BDA69E09}" type="presOf" srcId="{EAF79671-ACEC-4716-98F0-A4A25A4755A6}" destId="{CD908FA5-9357-4753-A83A-BA6038DC2DFE}" srcOrd="0" destOrd="0" presId="urn:microsoft.com/office/officeart/2005/8/layout/radial2"/>
    <dgm:cxn modelId="{2BDEADD4-D354-4732-B047-A34A31686798}" type="presOf" srcId="{E28AC56E-7314-43BB-BFE0-EF54AF2F271B}" destId="{D5E2DE08-D8C7-43CC-A284-1330E2CB2136}" srcOrd="0" destOrd="0" presId="urn:microsoft.com/office/officeart/2005/8/layout/radial2"/>
    <dgm:cxn modelId="{47935EEA-BE67-462E-8763-FC57F6947C90}" srcId="{E28AC56E-7314-43BB-BFE0-EF54AF2F271B}" destId="{38BE8B30-9841-41F3-A0E0-1151726964AA}" srcOrd="0" destOrd="0" parTransId="{AAA97568-5506-4548-B0F5-0D4375E96D1F}" sibTransId="{87B969AA-87BA-4CEB-81A0-3D2A511CB1A7}"/>
    <dgm:cxn modelId="{1EFD179E-56AC-438C-8B7B-F792E7969F6C}" srcId="{99B1EDB5-C570-4425-B490-99623552BB9F}" destId="{A0A744BE-57F9-4721-A534-42C748CDDADA}" srcOrd="1" destOrd="0" parTransId="{620CDC1D-849C-4E6A-81C0-F258C0ED8440}" sibTransId="{AD623335-5FBE-48C2-8567-45C1FAE932B9}"/>
    <dgm:cxn modelId="{0AF35D8A-35F2-4BCD-9B5E-99DC1FDF5BCE}" srcId="{E28AC56E-7314-43BB-BFE0-EF54AF2F271B}" destId="{96AF735F-AFBC-4B13-8F2E-11CD9A87FB75}" srcOrd="1" destOrd="0" parTransId="{FB00765B-F827-4547-B6BD-E4D31655C6C7}" sibTransId="{7711F54F-AD35-4B0E-A2B9-0776F230A881}"/>
    <dgm:cxn modelId="{36D134FD-A8B7-4FDD-BAA5-F616DD570E75}" type="presOf" srcId="{2173C593-13B4-4AB1-A7F0-4CA978C7F1CB}" destId="{E1F9B0D7-8C72-4A3B-94A6-CB0A761FB962}" srcOrd="0" destOrd="0" presId="urn:microsoft.com/office/officeart/2005/8/layout/radial2"/>
    <dgm:cxn modelId="{AD85FF17-9183-46A9-800B-4CF7738A973A}" srcId="{EAF79671-ACEC-4716-98F0-A4A25A4755A6}" destId="{E28AC56E-7314-43BB-BFE0-EF54AF2F271B}" srcOrd="0" destOrd="0" parTransId="{77F4CC28-2CB5-4BC7-8F2B-67CA371594A3}" sibTransId="{170D47E0-53DF-40CA-87D7-C814A3686BE4}"/>
    <dgm:cxn modelId="{E8338C1D-EF64-4EC4-A1D1-A95761609116}" type="presParOf" srcId="{CD908FA5-9357-4753-A83A-BA6038DC2DFE}" destId="{B7E2ABA3-540D-47AF-A3E8-157272441978}" srcOrd="0" destOrd="0" presId="urn:microsoft.com/office/officeart/2005/8/layout/radial2"/>
    <dgm:cxn modelId="{72956489-3B46-435D-AB80-C1F849C5EFC3}" type="presParOf" srcId="{B7E2ABA3-540D-47AF-A3E8-157272441978}" destId="{895DE6C5-15EA-414C-833E-01A4D41FEB30}" srcOrd="0" destOrd="0" presId="urn:microsoft.com/office/officeart/2005/8/layout/radial2"/>
    <dgm:cxn modelId="{CEB8E4E3-D200-4514-9445-67DE2BD552EE}" type="presParOf" srcId="{895DE6C5-15EA-414C-833E-01A4D41FEB30}" destId="{F3DFEEBD-782B-4BE1-B23D-10CDF2AE8E9E}" srcOrd="0" destOrd="0" presId="urn:microsoft.com/office/officeart/2005/8/layout/radial2"/>
    <dgm:cxn modelId="{88C0F17E-9752-4267-9EC6-ABE2A3CF182C}" type="presParOf" srcId="{895DE6C5-15EA-414C-833E-01A4D41FEB30}" destId="{01CFDBF6-BF21-44D3-B196-3BD76F414528}" srcOrd="1" destOrd="0" presId="urn:microsoft.com/office/officeart/2005/8/layout/radial2"/>
    <dgm:cxn modelId="{28C04E6F-A639-4C78-9BD5-C1960CD41B6C}" type="presParOf" srcId="{B7E2ABA3-540D-47AF-A3E8-157272441978}" destId="{03B8268F-3AD5-4FD1-B9A7-F9DC88810CC2}" srcOrd="1" destOrd="0" presId="urn:microsoft.com/office/officeart/2005/8/layout/radial2"/>
    <dgm:cxn modelId="{B89DEAA8-3630-403D-B74E-7174C47AE76F}" type="presParOf" srcId="{B7E2ABA3-540D-47AF-A3E8-157272441978}" destId="{2DD01F1F-BC5F-4B69-AE5C-14D68090EB78}" srcOrd="2" destOrd="0" presId="urn:microsoft.com/office/officeart/2005/8/layout/radial2"/>
    <dgm:cxn modelId="{B59351CF-D7AA-42FA-84C1-6C71752AB139}" type="presParOf" srcId="{2DD01F1F-BC5F-4B69-AE5C-14D68090EB78}" destId="{D5E2DE08-D8C7-43CC-A284-1330E2CB2136}" srcOrd="0" destOrd="0" presId="urn:microsoft.com/office/officeart/2005/8/layout/radial2"/>
    <dgm:cxn modelId="{A2E242CD-6E64-4BFA-B73B-305EBDFE2182}" type="presParOf" srcId="{2DD01F1F-BC5F-4B69-AE5C-14D68090EB78}" destId="{C0F27AF1-5005-4B0B-BFF1-CE557BD772D7}" srcOrd="1" destOrd="0" presId="urn:microsoft.com/office/officeart/2005/8/layout/radial2"/>
    <dgm:cxn modelId="{5CAD1673-5282-4EE7-848C-1F11DC56A811}" type="presParOf" srcId="{B7E2ABA3-540D-47AF-A3E8-157272441978}" destId="{E1F9B0D7-8C72-4A3B-94A6-CB0A761FB962}" srcOrd="3" destOrd="0" presId="urn:microsoft.com/office/officeart/2005/8/layout/radial2"/>
    <dgm:cxn modelId="{5BCE9252-9234-443F-97D8-7064CF81FAE3}" type="presParOf" srcId="{B7E2ABA3-540D-47AF-A3E8-157272441978}" destId="{5A2C11FD-67DB-4F66-B66E-45487E551CC9}" srcOrd="4" destOrd="0" presId="urn:microsoft.com/office/officeart/2005/8/layout/radial2"/>
    <dgm:cxn modelId="{7EE2B92B-53DF-48C9-824D-F440AD900A13}" type="presParOf" srcId="{5A2C11FD-67DB-4F66-B66E-45487E551CC9}" destId="{6D7D15A9-B486-4AE0-A9B6-8C63DA50AEB9}" srcOrd="0" destOrd="0" presId="urn:microsoft.com/office/officeart/2005/8/layout/radial2"/>
    <dgm:cxn modelId="{9C002934-847B-41E1-A411-490C4BCA1699}" type="presParOf" srcId="{5A2C11FD-67DB-4F66-B66E-45487E551CC9}" destId="{A29FAB11-1F4E-40C8-B26F-067CD0951823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AAA75F-659E-4D74-B073-13C2DD32FBF3}" type="doc">
      <dgm:prSet loTypeId="urn:microsoft.com/office/officeart/2005/8/layout/matrix1" loCatId="matrix" qsTypeId="urn:microsoft.com/office/officeart/2005/8/quickstyle/simple3" qsCatId="simple" csTypeId="urn:microsoft.com/office/officeart/2005/8/colors/accent6_3" csCatId="accent6" phldr="1"/>
      <dgm:spPr/>
      <dgm:t>
        <a:bodyPr/>
        <a:lstStyle/>
        <a:p>
          <a:endParaRPr lang="es-MX"/>
        </a:p>
      </dgm:t>
    </dgm:pt>
    <dgm:pt modelId="{BA7235F4-9720-47A2-AAEC-965A23525BFB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C00000"/>
              </a:solidFill>
            </a:rPr>
            <a:t>SITUACIÓN</a:t>
          </a:r>
          <a:r>
            <a:rPr lang="es-MX" sz="3000" b="1" dirty="0" smtClean="0">
              <a:solidFill>
                <a:srgbClr val="C00000"/>
              </a:solidFill>
            </a:rPr>
            <a:t> POLÍTICA</a:t>
          </a:r>
          <a:endParaRPr lang="es-MX" sz="3000" b="1" dirty="0">
            <a:solidFill>
              <a:srgbClr val="C00000"/>
            </a:solidFill>
          </a:endParaRPr>
        </a:p>
      </dgm:t>
    </dgm:pt>
    <dgm:pt modelId="{DC8DC1C3-5991-4349-AE1B-38409EF2971C}" type="parTrans" cxnId="{EE17A056-3E96-4F04-86A4-9E780C16AE41}">
      <dgm:prSet/>
      <dgm:spPr/>
      <dgm:t>
        <a:bodyPr/>
        <a:lstStyle/>
        <a:p>
          <a:endParaRPr lang="es-MX"/>
        </a:p>
      </dgm:t>
    </dgm:pt>
    <dgm:pt modelId="{CFD3796B-9176-401F-A16D-0931B670BC08}" type="sibTrans" cxnId="{EE17A056-3E96-4F04-86A4-9E780C16AE41}">
      <dgm:prSet/>
      <dgm:spPr/>
      <dgm:t>
        <a:bodyPr/>
        <a:lstStyle/>
        <a:p>
          <a:endParaRPr lang="es-MX"/>
        </a:p>
      </dgm:t>
    </dgm:pt>
    <dgm:pt modelId="{AB3C6FFE-76EE-424E-A9FA-77E7684978EC}">
      <dgm:prSet phldrT="[Texto]" custT="1"/>
      <dgm:spPr/>
      <dgm:t>
        <a:bodyPr/>
        <a:lstStyle/>
        <a:p>
          <a:r>
            <a:rPr lang="es-MX" sz="4000" b="1" dirty="0" smtClean="0">
              <a:solidFill>
                <a:srgbClr val="C00000"/>
              </a:solidFill>
            </a:rPr>
            <a:t>ANARQUISMO</a:t>
          </a:r>
          <a:r>
            <a:rPr lang="es-MX" sz="4000" b="1" dirty="0" smtClean="0"/>
            <a:t> </a:t>
          </a:r>
          <a:endParaRPr lang="es-MX" sz="4000" b="1" dirty="0"/>
        </a:p>
      </dgm:t>
    </dgm:pt>
    <dgm:pt modelId="{A3CBD26D-5404-4768-B6B4-586840AD48BC}" type="parTrans" cxnId="{23C4A55E-3065-4F2A-A38B-680024BB785A}">
      <dgm:prSet/>
      <dgm:spPr/>
      <dgm:t>
        <a:bodyPr/>
        <a:lstStyle/>
        <a:p>
          <a:endParaRPr lang="es-MX"/>
        </a:p>
      </dgm:t>
    </dgm:pt>
    <dgm:pt modelId="{77FA89C8-A49B-4E78-BDB7-F3ADB49D946A}" type="sibTrans" cxnId="{23C4A55E-3065-4F2A-A38B-680024BB785A}">
      <dgm:prSet/>
      <dgm:spPr/>
      <dgm:t>
        <a:bodyPr/>
        <a:lstStyle/>
        <a:p>
          <a:endParaRPr lang="es-MX"/>
        </a:p>
      </dgm:t>
    </dgm:pt>
    <dgm:pt modelId="{AB2AE244-48CC-475D-A342-DD39804329E8}">
      <dgm:prSet phldrT="[Texto]" custT="1"/>
      <dgm:spPr/>
      <dgm:t>
        <a:bodyPr/>
        <a:lstStyle/>
        <a:p>
          <a:r>
            <a:rPr lang="es-MX" sz="3600" b="1" dirty="0" smtClean="0">
              <a:solidFill>
                <a:srgbClr val="C00000"/>
              </a:solidFill>
            </a:rPr>
            <a:t>INEXPERIENCIA</a:t>
          </a:r>
          <a:endParaRPr lang="es-MX" sz="3600" b="1" dirty="0">
            <a:solidFill>
              <a:srgbClr val="C00000"/>
            </a:solidFill>
          </a:endParaRPr>
        </a:p>
      </dgm:t>
    </dgm:pt>
    <dgm:pt modelId="{E1F50131-3A4C-4BCC-B9E7-C01A6689E744}" type="parTrans" cxnId="{D82790D0-AB2E-48F1-AB72-A45127B69E9C}">
      <dgm:prSet/>
      <dgm:spPr/>
      <dgm:t>
        <a:bodyPr/>
        <a:lstStyle/>
        <a:p>
          <a:endParaRPr lang="es-MX"/>
        </a:p>
      </dgm:t>
    </dgm:pt>
    <dgm:pt modelId="{ECCFD292-2672-4355-B147-0CBC8F050594}" type="sibTrans" cxnId="{D82790D0-AB2E-48F1-AB72-A45127B69E9C}">
      <dgm:prSet/>
      <dgm:spPr/>
      <dgm:t>
        <a:bodyPr/>
        <a:lstStyle/>
        <a:p>
          <a:endParaRPr lang="es-MX"/>
        </a:p>
      </dgm:t>
    </dgm:pt>
    <dgm:pt modelId="{9F03039D-C742-4908-976E-D2B47C325016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C00000"/>
              </a:solidFill>
            </a:rPr>
            <a:t>DESCONOCIMIENTO DE LA ADMINISTRACIÓN PÚBLICA</a:t>
          </a:r>
          <a:endParaRPr lang="es-MX" sz="2800" b="1" dirty="0">
            <a:solidFill>
              <a:srgbClr val="C00000"/>
            </a:solidFill>
          </a:endParaRPr>
        </a:p>
      </dgm:t>
    </dgm:pt>
    <dgm:pt modelId="{5F2288B4-C262-4A14-9BC8-CD66E065FA42}" type="parTrans" cxnId="{CC9902B0-1639-49F5-B5D2-C3C326C24E48}">
      <dgm:prSet/>
      <dgm:spPr/>
      <dgm:t>
        <a:bodyPr/>
        <a:lstStyle/>
        <a:p>
          <a:endParaRPr lang="es-MX"/>
        </a:p>
      </dgm:t>
    </dgm:pt>
    <dgm:pt modelId="{091736C2-F145-455E-9AF0-6BF1EBF73294}" type="sibTrans" cxnId="{CC9902B0-1639-49F5-B5D2-C3C326C24E48}">
      <dgm:prSet/>
      <dgm:spPr/>
      <dgm:t>
        <a:bodyPr/>
        <a:lstStyle/>
        <a:p>
          <a:endParaRPr lang="es-MX"/>
        </a:p>
      </dgm:t>
    </dgm:pt>
    <dgm:pt modelId="{B4F95A92-B253-4008-BE97-1F5A3E0DEA74}">
      <dgm:prSet phldrT="[Texto]" custT="1"/>
      <dgm:spPr/>
      <dgm:t>
        <a:bodyPr/>
        <a:lstStyle/>
        <a:p>
          <a:r>
            <a:rPr lang="es-MX" sz="4000" b="1" dirty="0" smtClean="0">
              <a:solidFill>
                <a:srgbClr val="C00000"/>
              </a:solidFill>
            </a:rPr>
            <a:t>PRESIONES DEL EJÉRCITO</a:t>
          </a:r>
          <a:endParaRPr lang="es-MX" sz="4000" b="1" dirty="0">
            <a:solidFill>
              <a:srgbClr val="C00000"/>
            </a:solidFill>
          </a:endParaRPr>
        </a:p>
      </dgm:t>
    </dgm:pt>
    <dgm:pt modelId="{120038FB-2D9E-4F1C-966F-A238CE4586A6}" type="parTrans" cxnId="{AE020C99-93B3-47C3-B1A0-EF5F750CB2DF}">
      <dgm:prSet/>
      <dgm:spPr/>
      <dgm:t>
        <a:bodyPr/>
        <a:lstStyle/>
        <a:p>
          <a:endParaRPr lang="es-MX"/>
        </a:p>
      </dgm:t>
    </dgm:pt>
    <dgm:pt modelId="{97A9F38E-AD68-404F-B865-C6B75CC5C114}" type="sibTrans" cxnId="{AE020C99-93B3-47C3-B1A0-EF5F750CB2DF}">
      <dgm:prSet/>
      <dgm:spPr/>
      <dgm:t>
        <a:bodyPr/>
        <a:lstStyle/>
        <a:p>
          <a:endParaRPr lang="es-MX"/>
        </a:p>
      </dgm:t>
    </dgm:pt>
    <dgm:pt modelId="{695FD874-7112-4056-A829-2C93F4D280B7}" type="pres">
      <dgm:prSet presAssocID="{8CAAA75F-659E-4D74-B073-13C2DD32FBF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71C8FCA-85F5-489A-BFE8-7C9B4F29EE2C}" type="pres">
      <dgm:prSet presAssocID="{8CAAA75F-659E-4D74-B073-13C2DD32FBF3}" presName="matrix" presStyleCnt="0"/>
      <dgm:spPr/>
      <dgm:t>
        <a:bodyPr/>
        <a:lstStyle/>
        <a:p>
          <a:endParaRPr lang="es-MX"/>
        </a:p>
      </dgm:t>
    </dgm:pt>
    <dgm:pt modelId="{80900351-BC88-46BE-B4FB-27259E73ED41}" type="pres">
      <dgm:prSet presAssocID="{8CAAA75F-659E-4D74-B073-13C2DD32FBF3}" presName="tile1" presStyleLbl="node1" presStyleIdx="0" presStyleCnt="4"/>
      <dgm:spPr/>
      <dgm:t>
        <a:bodyPr/>
        <a:lstStyle/>
        <a:p>
          <a:endParaRPr lang="es-MX"/>
        </a:p>
      </dgm:t>
    </dgm:pt>
    <dgm:pt modelId="{0012CBF5-04B8-4411-942F-DF670E2744BA}" type="pres">
      <dgm:prSet presAssocID="{8CAAA75F-659E-4D74-B073-13C2DD32FBF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ED3ED1-8998-410B-85BF-BACDCE0A3C13}" type="pres">
      <dgm:prSet presAssocID="{8CAAA75F-659E-4D74-B073-13C2DD32FBF3}" presName="tile2" presStyleLbl="node1" presStyleIdx="1" presStyleCnt="4" custLinFactNeighborX="8023"/>
      <dgm:spPr/>
      <dgm:t>
        <a:bodyPr/>
        <a:lstStyle/>
        <a:p>
          <a:endParaRPr lang="es-MX"/>
        </a:p>
      </dgm:t>
    </dgm:pt>
    <dgm:pt modelId="{A4EE6821-A6F3-46AD-B062-C98C7CCAF2E3}" type="pres">
      <dgm:prSet presAssocID="{8CAAA75F-659E-4D74-B073-13C2DD32FBF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E39EBB-533C-49E4-96C2-28FF66750E99}" type="pres">
      <dgm:prSet presAssocID="{8CAAA75F-659E-4D74-B073-13C2DD32FBF3}" presName="tile3" presStyleLbl="node1" presStyleIdx="2" presStyleCnt="4"/>
      <dgm:spPr/>
      <dgm:t>
        <a:bodyPr/>
        <a:lstStyle/>
        <a:p>
          <a:endParaRPr lang="es-MX"/>
        </a:p>
      </dgm:t>
    </dgm:pt>
    <dgm:pt modelId="{FC99A652-A09E-4A87-AD6E-366DBC57608C}" type="pres">
      <dgm:prSet presAssocID="{8CAAA75F-659E-4D74-B073-13C2DD32FBF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708FC9-B836-4A95-BE16-FC67E20E9525}" type="pres">
      <dgm:prSet presAssocID="{8CAAA75F-659E-4D74-B073-13C2DD32FBF3}" presName="tile4" presStyleLbl="node1" presStyleIdx="3" presStyleCnt="4"/>
      <dgm:spPr/>
      <dgm:t>
        <a:bodyPr/>
        <a:lstStyle/>
        <a:p>
          <a:endParaRPr lang="es-MX"/>
        </a:p>
      </dgm:t>
    </dgm:pt>
    <dgm:pt modelId="{51F5FAB5-FE6D-4445-8FBC-182E90927B95}" type="pres">
      <dgm:prSet presAssocID="{8CAAA75F-659E-4D74-B073-13C2DD32FBF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558CF12-8D20-4538-9D73-8FFB9D58C3A6}" type="pres">
      <dgm:prSet presAssocID="{8CAAA75F-659E-4D74-B073-13C2DD32FBF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</dgm:ptLst>
  <dgm:cxnLst>
    <dgm:cxn modelId="{A75A4C8C-717A-44B3-B164-1AD07BDCF102}" type="presOf" srcId="{AB3C6FFE-76EE-424E-A9FA-77E7684978EC}" destId="{0012CBF5-04B8-4411-942F-DF670E2744BA}" srcOrd="1" destOrd="0" presId="urn:microsoft.com/office/officeart/2005/8/layout/matrix1"/>
    <dgm:cxn modelId="{23C4A55E-3065-4F2A-A38B-680024BB785A}" srcId="{BA7235F4-9720-47A2-AAEC-965A23525BFB}" destId="{AB3C6FFE-76EE-424E-A9FA-77E7684978EC}" srcOrd="0" destOrd="0" parTransId="{A3CBD26D-5404-4768-B6B4-586840AD48BC}" sibTransId="{77FA89C8-A49B-4E78-BDB7-F3ADB49D946A}"/>
    <dgm:cxn modelId="{CC9902B0-1639-49F5-B5D2-C3C326C24E48}" srcId="{BA7235F4-9720-47A2-AAEC-965A23525BFB}" destId="{9F03039D-C742-4908-976E-D2B47C325016}" srcOrd="2" destOrd="0" parTransId="{5F2288B4-C262-4A14-9BC8-CD66E065FA42}" sibTransId="{091736C2-F145-455E-9AF0-6BF1EBF73294}"/>
    <dgm:cxn modelId="{B9387502-ED98-42BC-A30F-A814B1E02AF6}" type="presOf" srcId="{B4F95A92-B253-4008-BE97-1F5A3E0DEA74}" destId="{51F5FAB5-FE6D-4445-8FBC-182E90927B95}" srcOrd="1" destOrd="0" presId="urn:microsoft.com/office/officeart/2005/8/layout/matrix1"/>
    <dgm:cxn modelId="{EE17A056-3E96-4F04-86A4-9E780C16AE41}" srcId="{8CAAA75F-659E-4D74-B073-13C2DD32FBF3}" destId="{BA7235F4-9720-47A2-AAEC-965A23525BFB}" srcOrd="0" destOrd="0" parTransId="{DC8DC1C3-5991-4349-AE1B-38409EF2971C}" sibTransId="{CFD3796B-9176-401F-A16D-0931B670BC08}"/>
    <dgm:cxn modelId="{82B93B31-7AFD-4A59-A870-74E29F27E685}" type="presOf" srcId="{AB2AE244-48CC-475D-A342-DD39804329E8}" destId="{ABED3ED1-8998-410B-85BF-BACDCE0A3C13}" srcOrd="0" destOrd="0" presId="urn:microsoft.com/office/officeart/2005/8/layout/matrix1"/>
    <dgm:cxn modelId="{67A93612-04FC-4936-9F6C-32F0FC0AEFE8}" type="presOf" srcId="{9F03039D-C742-4908-976E-D2B47C325016}" destId="{FC99A652-A09E-4A87-AD6E-366DBC57608C}" srcOrd="1" destOrd="0" presId="urn:microsoft.com/office/officeart/2005/8/layout/matrix1"/>
    <dgm:cxn modelId="{053D9C2A-E62D-4C9F-8F25-D719F63596C9}" type="presOf" srcId="{AB3C6FFE-76EE-424E-A9FA-77E7684978EC}" destId="{80900351-BC88-46BE-B4FB-27259E73ED41}" srcOrd="0" destOrd="0" presId="urn:microsoft.com/office/officeart/2005/8/layout/matrix1"/>
    <dgm:cxn modelId="{452136A1-2AF9-4C86-AFA0-5924F2D304A9}" type="presOf" srcId="{B4F95A92-B253-4008-BE97-1F5A3E0DEA74}" destId="{72708FC9-B836-4A95-BE16-FC67E20E9525}" srcOrd="0" destOrd="0" presId="urn:microsoft.com/office/officeart/2005/8/layout/matrix1"/>
    <dgm:cxn modelId="{BBC168B4-561C-4263-910A-B401B3E19CA9}" type="presOf" srcId="{AB2AE244-48CC-475D-A342-DD39804329E8}" destId="{A4EE6821-A6F3-46AD-B062-C98C7CCAF2E3}" srcOrd="1" destOrd="0" presId="urn:microsoft.com/office/officeart/2005/8/layout/matrix1"/>
    <dgm:cxn modelId="{D82790D0-AB2E-48F1-AB72-A45127B69E9C}" srcId="{BA7235F4-9720-47A2-AAEC-965A23525BFB}" destId="{AB2AE244-48CC-475D-A342-DD39804329E8}" srcOrd="1" destOrd="0" parTransId="{E1F50131-3A4C-4BCC-B9E7-C01A6689E744}" sibTransId="{ECCFD292-2672-4355-B147-0CBC8F050594}"/>
    <dgm:cxn modelId="{6A8A3D0E-34C4-4A0F-9A4D-E122EEAB4B2D}" type="presOf" srcId="{8CAAA75F-659E-4D74-B073-13C2DD32FBF3}" destId="{695FD874-7112-4056-A829-2C93F4D280B7}" srcOrd="0" destOrd="0" presId="urn:microsoft.com/office/officeart/2005/8/layout/matrix1"/>
    <dgm:cxn modelId="{FC3828DF-5831-449D-9B6B-310DA6A29EDA}" type="presOf" srcId="{BA7235F4-9720-47A2-AAEC-965A23525BFB}" destId="{A558CF12-8D20-4538-9D73-8FFB9D58C3A6}" srcOrd="0" destOrd="0" presId="urn:microsoft.com/office/officeart/2005/8/layout/matrix1"/>
    <dgm:cxn modelId="{16BF7770-A1F1-4AB7-8060-5A21881F554F}" type="presOf" srcId="{9F03039D-C742-4908-976E-D2B47C325016}" destId="{D7E39EBB-533C-49E4-96C2-28FF66750E99}" srcOrd="0" destOrd="0" presId="urn:microsoft.com/office/officeart/2005/8/layout/matrix1"/>
    <dgm:cxn modelId="{AE020C99-93B3-47C3-B1A0-EF5F750CB2DF}" srcId="{BA7235F4-9720-47A2-AAEC-965A23525BFB}" destId="{B4F95A92-B253-4008-BE97-1F5A3E0DEA74}" srcOrd="3" destOrd="0" parTransId="{120038FB-2D9E-4F1C-966F-A238CE4586A6}" sibTransId="{97A9F38E-AD68-404F-B865-C6B75CC5C114}"/>
    <dgm:cxn modelId="{2FE0EFA9-1510-4CC4-A9C2-CE39BFFC355C}" type="presParOf" srcId="{695FD874-7112-4056-A829-2C93F4D280B7}" destId="{F71C8FCA-85F5-489A-BFE8-7C9B4F29EE2C}" srcOrd="0" destOrd="0" presId="urn:microsoft.com/office/officeart/2005/8/layout/matrix1"/>
    <dgm:cxn modelId="{0B8088C8-DE5B-4EE5-8668-8CEDE16593BC}" type="presParOf" srcId="{F71C8FCA-85F5-489A-BFE8-7C9B4F29EE2C}" destId="{80900351-BC88-46BE-B4FB-27259E73ED41}" srcOrd="0" destOrd="0" presId="urn:microsoft.com/office/officeart/2005/8/layout/matrix1"/>
    <dgm:cxn modelId="{DFB3261B-01AF-4F8C-B544-0A7B13100408}" type="presParOf" srcId="{F71C8FCA-85F5-489A-BFE8-7C9B4F29EE2C}" destId="{0012CBF5-04B8-4411-942F-DF670E2744BA}" srcOrd="1" destOrd="0" presId="urn:microsoft.com/office/officeart/2005/8/layout/matrix1"/>
    <dgm:cxn modelId="{2F197D8B-CA42-4A21-9CA4-AC5B22A7D53F}" type="presParOf" srcId="{F71C8FCA-85F5-489A-BFE8-7C9B4F29EE2C}" destId="{ABED3ED1-8998-410B-85BF-BACDCE0A3C13}" srcOrd="2" destOrd="0" presId="urn:microsoft.com/office/officeart/2005/8/layout/matrix1"/>
    <dgm:cxn modelId="{96ABE7EB-D5C4-4EC3-A670-5626EF70DEB8}" type="presParOf" srcId="{F71C8FCA-85F5-489A-BFE8-7C9B4F29EE2C}" destId="{A4EE6821-A6F3-46AD-B062-C98C7CCAF2E3}" srcOrd="3" destOrd="0" presId="urn:microsoft.com/office/officeart/2005/8/layout/matrix1"/>
    <dgm:cxn modelId="{B2B5AD2E-BCC9-4D34-8C83-15A9668AF7A6}" type="presParOf" srcId="{F71C8FCA-85F5-489A-BFE8-7C9B4F29EE2C}" destId="{D7E39EBB-533C-49E4-96C2-28FF66750E99}" srcOrd="4" destOrd="0" presId="urn:microsoft.com/office/officeart/2005/8/layout/matrix1"/>
    <dgm:cxn modelId="{657E3295-18F0-43C8-809E-2E98519859F5}" type="presParOf" srcId="{F71C8FCA-85F5-489A-BFE8-7C9B4F29EE2C}" destId="{FC99A652-A09E-4A87-AD6E-366DBC57608C}" srcOrd="5" destOrd="0" presId="urn:microsoft.com/office/officeart/2005/8/layout/matrix1"/>
    <dgm:cxn modelId="{415D48AA-3735-47FA-A3E6-8652492CB43F}" type="presParOf" srcId="{F71C8FCA-85F5-489A-BFE8-7C9B4F29EE2C}" destId="{72708FC9-B836-4A95-BE16-FC67E20E9525}" srcOrd="6" destOrd="0" presId="urn:microsoft.com/office/officeart/2005/8/layout/matrix1"/>
    <dgm:cxn modelId="{42B9907F-5E2E-4C7A-9EB0-7A660F267B56}" type="presParOf" srcId="{F71C8FCA-85F5-489A-BFE8-7C9B4F29EE2C}" destId="{51F5FAB5-FE6D-4445-8FBC-182E90927B95}" srcOrd="7" destOrd="0" presId="urn:microsoft.com/office/officeart/2005/8/layout/matrix1"/>
    <dgm:cxn modelId="{62278F51-48D3-4399-8FF1-4267D51886AE}" type="presParOf" srcId="{695FD874-7112-4056-A829-2C93F4D280B7}" destId="{A558CF12-8D20-4538-9D73-8FFB9D58C3A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AAA75F-659E-4D74-B073-13C2DD32FBF3}" type="doc">
      <dgm:prSet loTypeId="urn:microsoft.com/office/officeart/2005/8/layout/matrix2" loCatId="matrix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BA7235F4-9720-47A2-AAEC-965A23525BFB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C00000"/>
              </a:solidFill>
            </a:rPr>
            <a:t>DESILUSIÓN</a:t>
          </a:r>
        </a:p>
        <a:p>
          <a:r>
            <a:rPr lang="es-MX" sz="2800" b="1" dirty="0" smtClean="0">
              <a:solidFill>
                <a:srgbClr val="C00000"/>
              </a:solidFill>
            </a:rPr>
            <a:t>Y DESESPERANZA</a:t>
          </a:r>
          <a:endParaRPr lang="es-MX" sz="2800" b="1" dirty="0">
            <a:solidFill>
              <a:srgbClr val="C00000"/>
            </a:solidFill>
          </a:endParaRPr>
        </a:p>
      </dgm:t>
    </dgm:pt>
    <dgm:pt modelId="{DC8DC1C3-5991-4349-AE1B-38409EF2971C}" type="parTrans" cxnId="{EE17A056-3E96-4F04-86A4-9E780C16AE41}">
      <dgm:prSet/>
      <dgm:spPr/>
      <dgm:t>
        <a:bodyPr/>
        <a:lstStyle/>
        <a:p>
          <a:endParaRPr lang="es-MX"/>
        </a:p>
      </dgm:t>
    </dgm:pt>
    <dgm:pt modelId="{CFD3796B-9176-401F-A16D-0931B670BC08}" type="sibTrans" cxnId="{EE17A056-3E96-4F04-86A4-9E780C16AE41}">
      <dgm:prSet/>
      <dgm:spPr/>
      <dgm:t>
        <a:bodyPr/>
        <a:lstStyle/>
        <a:p>
          <a:endParaRPr lang="es-MX"/>
        </a:p>
      </dgm:t>
    </dgm:pt>
    <dgm:pt modelId="{2F8CCCF3-D78F-4200-8AA4-05D3B25BBCBE}">
      <dgm:prSet/>
      <dgm:spPr/>
      <dgm:t>
        <a:bodyPr/>
        <a:lstStyle/>
        <a:p>
          <a:r>
            <a:rPr lang="es-MX" b="1" dirty="0" smtClean="0">
              <a:solidFill>
                <a:srgbClr val="C00000"/>
              </a:solidFill>
            </a:rPr>
            <a:t>ALZA</a:t>
          </a:r>
        </a:p>
        <a:p>
          <a:r>
            <a:rPr lang="es-MX" b="1" dirty="0" smtClean="0">
              <a:solidFill>
                <a:srgbClr val="C00000"/>
              </a:solidFill>
            </a:rPr>
            <a:t> DE PRECIOS</a:t>
          </a:r>
          <a:endParaRPr lang="es-MX" b="1" dirty="0">
            <a:solidFill>
              <a:srgbClr val="C00000"/>
            </a:solidFill>
          </a:endParaRPr>
        </a:p>
      </dgm:t>
    </dgm:pt>
    <dgm:pt modelId="{9F9EA062-93D3-4075-93E8-E536A71A905C}" type="parTrans" cxnId="{4B8A4038-EDBC-487B-B753-B12FD8F6D61F}">
      <dgm:prSet/>
      <dgm:spPr/>
      <dgm:t>
        <a:bodyPr/>
        <a:lstStyle/>
        <a:p>
          <a:endParaRPr lang="es-MX"/>
        </a:p>
      </dgm:t>
    </dgm:pt>
    <dgm:pt modelId="{71821326-2F02-4878-8EDC-27254B26F678}" type="sibTrans" cxnId="{4B8A4038-EDBC-487B-B753-B12FD8F6D61F}">
      <dgm:prSet/>
      <dgm:spPr/>
      <dgm:t>
        <a:bodyPr/>
        <a:lstStyle/>
        <a:p>
          <a:endParaRPr lang="es-MX"/>
        </a:p>
      </dgm:t>
    </dgm:pt>
    <dgm:pt modelId="{B7EA0A14-B50D-4091-BAC1-D4CFE63C0AAC}">
      <dgm:prSet/>
      <dgm:spPr/>
      <dgm:t>
        <a:bodyPr/>
        <a:lstStyle/>
        <a:p>
          <a:r>
            <a:rPr lang="es-MX" b="1" dirty="0" smtClean="0">
              <a:solidFill>
                <a:srgbClr val="C00000"/>
              </a:solidFill>
            </a:rPr>
            <a:t>ESCASEZ DE MANO DE OBRA</a:t>
          </a:r>
          <a:endParaRPr lang="es-MX" b="1" dirty="0">
            <a:solidFill>
              <a:srgbClr val="C00000"/>
            </a:solidFill>
          </a:endParaRPr>
        </a:p>
      </dgm:t>
    </dgm:pt>
    <dgm:pt modelId="{DB4F88AC-8C1B-43A4-988D-75D7CB1F6369}" type="parTrans" cxnId="{622797B0-A4EE-4EC8-8A32-88B08271E5F1}">
      <dgm:prSet/>
      <dgm:spPr/>
      <dgm:t>
        <a:bodyPr/>
        <a:lstStyle/>
        <a:p>
          <a:endParaRPr lang="es-MX"/>
        </a:p>
      </dgm:t>
    </dgm:pt>
    <dgm:pt modelId="{907BF0EB-2849-4D36-A970-00686FE682E8}" type="sibTrans" cxnId="{622797B0-A4EE-4EC8-8A32-88B08271E5F1}">
      <dgm:prSet/>
      <dgm:spPr/>
      <dgm:t>
        <a:bodyPr/>
        <a:lstStyle/>
        <a:p>
          <a:endParaRPr lang="es-MX"/>
        </a:p>
      </dgm:t>
    </dgm:pt>
    <dgm:pt modelId="{25963CFA-627A-49FF-AB2A-239AB8F22EAB}">
      <dgm:prSet/>
      <dgm:spPr/>
      <dgm:t>
        <a:bodyPr/>
        <a:lstStyle/>
        <a:p>
          <a:r>
            <a:rPr lang="es-MX" b="1" dirty="0" smtClean="0">
              <a:solidFill>
                <a:srgbClr val="C00000"/>
              </a:solidFill>
            </a:rPr>
            <a:t>DESTRUCCIÓN DE CAMINOS Y PUENTES</a:t>
          </a:r>
          <a:endParaRPr lang="es-MX" b="1" dirty="0">
            <a:solidFill>
              <a:srgbClr val="C00000"/>
            </a:solidFill>
          </a:endParaRPr>
        </a:p>
      </dgm:t>
    </dgm:pt>
    <dgm:pt modelId="{FD2F8595-E26F-4AF3-8124-D056EFBD8A94}" type="parTrans" cxnId="{2368621A-85C8-4782-A66B-7BB594D26AB7}">
      <dgm:prSet/>
      <dgm:spPr/>
    </dgm:pt>
    <dgm:pt modelId="{C7EE9E8D-B4AE-4D67-9625-90799B7AACD0}" type="sibTrans" cxnId="{2368621A-85C8-4782-A66B-7BB594D26AB7}">
      <dgm:prSet/>
      <dgm:spPr/>
    </dgm:pt>
    <dgm:pt modelId="{89DA6DE1-AF55-43A4-B51A-0DCECD90EC40}" type="pres">
      <dgm:prSet presAssocID="{8CAAA75F-659E-4D74-B073-13C2DD32FBF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8ABD68A-29C3-429E-B021-D5C07A3EE3DD}" type="pres">
      <dgm:prSet presAssocID="{8CAAA75F-659E-4D74-B073-13C2DD32FBF3}" presName="axisShape" presStyleLbl="bgShp" presStyleIdx="0" presStyleCnt="1"/>
      <dgm:spPr/>
      <dgm:t>
        <a:bodyPr/>
        <a:lstStyle/>
        <a:p>
          <a:endParaRPr lang="es-MX"/>
        </a:p>
      </dgm:t>
    </dgm:pt>
    <dgm:pt modelId="{22A611EE-2863-48D3-B1EC-EF529A96BA79}" type="pres">
      <dgm:prSet presAssocID="{8CAAA75F-659E-4D74-B073-13C2DD32FBF3}" presName="rect1" presStyleLbl="node1" presStyleIdx="0" presStyleCnt="4" custScaleX="147678" custScaleY="93184" custLinFactNeighborX="-26363" custLinFactNeighborY="-27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A923CE-F6C1-4545-A370-0133FFB0E96D}" type="pres">
      <dgm:prSet presAssocID="{8CAAA75F-659E-4D74-B073-13C2DD32FBF3}" presName="rect2" presStyleLbl="node1" presStyleIdx="1" presStyleCnt="4" custScaleX="138221" custScaleY="98825" custLinFactNeighborX="20706" custLinFactNeighborY="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9B82E5C-2B4E-4B54-8AA6-0927AEFE986F}" type="pres">
      <dgm:prSet presAssocID="{8CAAA75F-659E-4D74-B073-13C2DD32FBF3}" presName="rect3" presStyleLbl="node1" presStyleIdx="2" presStyleCnt="4" custScaleX="154771" custScaleY="89509" custLinFactNeighborX="-35105" custLinFactNeighborY="20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518279-BC84-4AF7-B611-1788228B76F7}" type="pres">
      <dgm:prSet presAssocID="{8CAAA75F-659E-4D74-B073-13C2DD32FBF3}" presName="rect4" presStyleLbl="node1" presStyleIdx="3" presStyleCnt="4" custScaleX="128712" custScaleY="89509" custLinFactNeighborX="22272" custLinFactNeighborY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284EEFA0-833E-448F-9298-B458031F30B5}" type="presOf" srcId="{2F8CCCF3-D78F-4200-8AA4-05D3B25BBCBE}" destId="{C7A923CE-F6C1-4545-A370-0133FFB0E96D}" srcOrd="0" destOrd="0" presId="urn:microsoft.com/office/officeart/2005/8/layout/matrix2"/>
    <dgm:cxn modelId="{4F2F4558-0464-4075-803F-4FD3D29F8854}" type="presOf" srcId="{B7EA0A14-B50D-4091-BAC1-D4CFE63C0AAC}" destId="{99B82E5C-2B4E-4B54-8AA6-0927AEFE986F}" srcOrd="0" destOrd="0" presId="urn:microsoft.com/office/officeart/2005/8/layout/matrix2"/>
    <dgm:cxn modelId="{21F64459-290B-47D0-9DDC-A3F5B87CC862}" type="presOf" srcId="{8CAAA75F-659E-4D74-B073-13C2DD32FBF3}" destId="{89DA6DE1-AF55-43A4-B51A-0DCECD90EC40}" srcOrd="0" destOrd="0" presId="urn:microsoft.com/office/officeart/2005/8/layout/matrix2"/>
    <dgm:cxn modelId="{622797B0-A4EE-4EC8-8A32-88B08271E5F1}" srcId="{8CAAA75F-659E-4D74-B073-13C2DD32FBF3}" destId="{B7EA0A14-B50D-4091-BAC1-D4CFE63C0AAC}" srcOrd="2" destOrd="0" parTransId="{DB4F88AC-8C1B-43A4-988D-75D7CB1F6369}" sibTransId="{907BF0EB-2849-4D36-A970-00686FE682E8}"/>
    <dgm:cxn modelId="{EE17A056-3E96-4F04-86A4-9E780C16AE41}" srcId="{8CAAA75F-659E-4D74-B073-13C2DD32FBF3}" destId="{BA7235F4-9720-47A2-AAEC-965A23525BFB}" srcOrd="0" destOrd="0" parTransId="{DC8DC1C3-5991-4349-AE1B-38409EF2971C}" sibTransId="{CFD3796B-9176-401F-A16D-0931B670BC08}"/>
    <dgm:cxn modelId="{4B8A4038-EDBC-487B-B753-B12FD8F6D61F}" srcId="{8CAAA75F-659E-4D74-B073-13C2DD32FBF3}" destId="{2F8CCCF3-D78F-4200-8AA4-05D3B25BBCBE}" srcOrd="1" destOrd="0" parTransId="{9F9EA062-93D3-4075-93E8-E536A71A905C}" sibTransId="{71821326-2F02-4878-8EDC-27254B26F678}"/>
    <dgm:cxn modelId="{2368621A-85C8-4782-A66B-7BB594D26AB7}" srcId="{8CAAA75F-659E-4D74-B073-13C2DD32FBF3}" destId="{25963CFA-627A-49FF-AB2A-239AB8F22EAB}" srcOrd="3" destOrd="0" parTransId="{FD2F8595-E26F-4AF3-8124-D056EFBD8A94}" sibTransId="{C7EE9E8D-B4AE-4D67-9625-90799B7AACD0}"/>
    <dgm:cxn modelId="{4A0445B7-E1EA-48A4-BCBB-D6F720C4CD6B}" type="presOf" srcId="{BA7235F4-9720-47A2-AAEC-965A23525BFB}" destId="{22A611EE-2863-48D3-B1EC-EF529A96BA79}" srcOrd="0" destOrd="0" presId="urn:microsoft.com/office/officeart/2005/8/layout/matrix2"/>
    <dgm:cxn modelId="{BBF9F64F-D516-4D37-BE0B-20F00A921F3B}" type="presOf" srcId="{25963CFA-627A-49FF-AB2A-239AB8F22EAB}" destId="{CC518279-BC84-4AF7-B611-1788228B76F7}" srcOrd="0" destOrd="0" presId="urn:microsoft.com/office/officeart/2005/8/layout/matrix2"/>
    <dgm:cxn modelId="{11DE28CC-D97C-492F-B039-078C9070450B}" type="presParOf" srcId="{89DA6DE1-AF55-43A4-B51A-0DCECD90EC40}" destId="{F8ABD68A-29C3-429E-B021-D5C07A3EE3DD}" srcOrd="0" destOrd="0" presId="urn:microsoft.com/office/officeart/2005/8/layout/matrix2"/>
    <dgm:cxn modelId="{EC1B1C3A-9A51-4F09-A8D0-192586CA4B17}" type="presParOf" srcId="{89DA6DE1-AF55-43A4-B51A-0DCECD90EC40}" destId="{22A611EE-2863-48D3-B1EC-EF529A96BA79}" srcOrd="1" destOrd="0" presId="urn:microsoft.com/office/officeart/2005/8/layout/matrix2"/>
    <dgm:cxn modelId="{E930C0F7-AAD4-46C6-A081-8E3E35C723D7}" type="presParOf" srcId="{89DA6DE1-AF55-43A4-B51A-0DCECD90EC40}" destId="{C7A923CE-F6C1-4545-A370-0133FFB0E96D}" srcOrd="2" destOrd="0" presId="urn:microsoft.com/office/officeart/2005/8/layout/matrix2"/>
    <dgm:cxn modelId="{B783AB61-01A0-43CD-A7B9-2397DF400A45}" type="presParOf" srcId="{89DA6DE1-AF55-43A4-B51A-0DCECD90EC40}" destId="{99B82E5C-2B4E-4B54-8AA6-0927AEFE986F}" srcOrd="3" destOrd="0" presId="urn:microsoft.com/office/officeart/2005/8/layout/matrix2"/>
    <dgm:cxn modelId="{CC7CFF13-AD85-4027-94FF-3952EEA263D7}" type="presParOf" srcId="{89DA6DE1-AF55-43A4-B51A-0DCECD90EC40}" destId="{CC518279-BC84-4AF7-B611-1788228B76F7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9B0D7-8C72-4A3B-94A6-CB0A761FB962}">
      <dsp:nvSpPr>
        <dsp:cNvPr id="0" name=""/>
        <dsp:cNvSpPr/>
      </dsp:nvSpPr>
      <dsp:spPr>
        <a:xfrm rot="1756615">
          <a:off x="2476108" y="3649490"/>
          <a:ext cx="945732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945732" y="339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B8268F-3AD5-4FD1-B9A7-F9DC88810CC2}">
      <dsp:nvSpPr>
        <dsp:cNvPr id="0" name=""/>
        <dsp:cNvSpPr/>
      </dsp:nvSpPr>
      <dsp:spPr>
        <a:xfrm rot="19843385">
          <a:off x="2476108" y="2016642"/>
          <a:ext cx="945732" cy="67939"/>
        </a:xfrm>
        <a:custGeom>
          <a:avLst/>
          <a:gdLst/>
          <a:ahLst/>
          <a:cxnLst/>
          <a:rect l="0" t="0" r="0" b="0"/>
          <a:pathLst>
            <a:path>
              <a:moveTo>
                <a:pt x="0" y="33969"/>
              </a:moveTo>
              <a:lnTo>
                <a:pt x="945732" y="339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CFDBF6-BF21-44D3-B196-3BD76F414528}">
      <dsp:nvSpPr>
        <dsp:cNvPr id="0" name=""/>
        <dsp:cNvSpPr/>
      </dsp:nvSpPr>
      <dsp:spPr>
        <a:xfrm>
          <a:off x="1665" y="1375951"/>
          <a:ext cx="2982169" cy="2982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E2DE08-D8C7-43CC-A284-1330E2CB2136}">
      <dsp:nvSpPr>
        <dsp:cNvPr id="0" name=""/>
        <dsp:cNvSpPr/>
      </dsp:nvSpPr>
      <dsp:spPr>
        <a:xfrm>
          <a:off x="3247163" y="487202"/>
          <a:ext cx="1789301" cy="17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smtClean="0"/>
            <a:t>masones</a:t>
          </a:r>
          <a:endParaRPr lang="es-ES" sz="2700" kern="1200" dirty="0"/>
        </a:p>
      </dsp:txBody>
      <dsp:txXfrm>
        <a:off x="3509200" y="749239"/>
        <a:ext cx="1265227" cy="1265227"/>
      </dsp:txXfrm>
    </dsp:sp>
    <dsp:sp modelId="{C0F27AF1-5005-4B0B-BFF1-CE557BD772D7}">
      <dsp:nvSpPr>
        <dsp:cNvPr id="0" name=""/>
        <dsp:cNvSpPr/>
      </dsp:nvSpPr>
      <dsp:spPr>
        <a:xfrm>
          <a:off x="5215395" y="487202"/>
          <a:ext cx="2683952" cy="1789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6200" kern="1200" dirty="0"/>
        </a:p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6200" kern="1200"/>
        </a:p>
      </dsp:txBody>
      <dsp:txXfrm>
        <a:off x="5215395" y="487202"/>
        <a:ext cx="2683952" cy="1789301"/>
      </dsp:txXfrm>
    </dsp:sp>
    <dsp:sp modelId="{6D7D15A9-B486-4AE0-A9B6-8C63DA50AEB9}">
      <dsp:nvSpPr>
        <dsp:cNvPr id="0" name=""/>
        <dsp:cNvSpPr/>
      </dsp:nvSpPr>
      <dsp:spPr>
        <a:xfrm>
          <a:off x="3247163" y="3457567"/>
          <a:ext cx="1789301" cy="17893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700" kern="1200" dirty="0" err="1" smtClean="0"/>
            <a:t>Areas</a:t>
          </a:r>
          <a:r>
            <a:rPr lang="es-ES" sz="2700" kern="1200" dirty="0" smtClean="0"/>
            <a:t> de influencia</a:t>
          </a:r>
          <a:endParaRPr lang="es-ES" sz="2700" kern="1200" dirty="0"/>
        </a:p>
      </dsp:txBody>
      <dsp:txXfrm>
        <a:off x="3509200" y="3719604"/>
        <a:ext cx="1265227" cy="1265227"/>
      </dsp:txXfrm>
    </dsp:sp>
    <dsp:sp modelId="{A29FAB11-1F4E-40C8-B26F-067CD0951823}">
      <dsp:nvSpPr>
        <dsp:cNvPr id="0" name=""/>
        <dsp:cNvSpPr/>
      </dsp:nvSpPr>
      <dsp:spPr>
        <a:xfrm>
          <a:off x="5215395" y="3457567"/>
          <a:ext cx="2683952" cy="1789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6200" kern="1200"/>
        </a:p>
        <a:p>
          <a:pPr marL="285750" lvl="1" indent="-285750" algn="l" defTabSz="2755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6200" kern="1200"/>
        </a:p>
      </dsp:txBody>
      <dsp:txXfrm>
        <a:off x="5215395" y="3457567"/>
        <a:ext cx="2683952" cy="1789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00351-BC88-46BE-B4FB-27259E73ED41}">
      <dsp:nvSpPr>
        <dsp:cNvPr id="0" name=""/>
        <dsp:cNvSpPr/>
      </dsp:nvSpPr>
      <dsp:spPr>
        <a:xfrm rot="16200000">
          <a:off x="540059" y="-540059"/>
          <a:ext cx="2952328" cy="4032448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shade val="8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6">
                <a:shade val="8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b="1" kern="1200" dirty="0" smtClean="0">
              <a:solidFill>
                <a:srgbClr val="C00000"/>
              </a:solidFill>
            </a:rPr>
            <a:t>ANARQUISMO</a:t>
          </a:r>
          <a:r>
            <a:rPr lang="es-MX" sz="4000" b="1" kern="1200" dirty="0" smtClean="0"/>
            <a:t> </a:t>
          </a:r>
          <a:endParaRPr lang="es-MX" sz="4000" b="1" kern="1200" dirty="0"/>
        </a:p>
      </dsp:txBody>
      <dsp:txXfrm rot="5400000">
        <a:off x="-1" y="1"/>
        <a:ext cx="4032448" cy="2214246"/>
      </dsp:txXfrm>
    </dsp:sp>
    <dsp:sp modelId="{ABED3ED1-8998-410B-85BF-BACDCE0A3C13}">
      <dsp:nvSpPr>
        <dsp:cNvPr id="0" name=""/>
        <dsp:cNvSpPr/>
      </dsp:nvSpPr>
      <dsp:spPr>
        <a:xfrm>
          <a:off x="4032448" y="0"/>
          <a:ext cx="4032448" cy="2952328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shade val="80000"/>
                <a:hueOff val="0"/>
                <a:satOff val="-2650"/>
                <a:lumOff val="9346"/>
                <a:alphaOff val="0"/>
                <a:tint val="30000"/>
                <a:satMod val="300000"/>
              </a:schemeClr>
              <a:schemeClr val="accent6">
                <a:shade val="80000"/>
                <a:hueOff val="0"/>
                <a:satOff val="-2650"/>
                <a:lumOff val="9346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b="1" kern="1200" dirty="0" smtClean="0">
              <a:solidFill>
                <a:srgbClr val="C00000"/>
              </a:solidFill>
            </a:rPr>
            <a:t>INEXPERIENCIA</a:t>
          </a:r>
          <a:endParaRPr lang="es-MX" sz="3600" b="1" kern="1200" dirty="0">
            <a:solidFill>
              <a:srgbClr val="C00000"/>
            </a:solidFill>
          </a:endParaRPr>
        </a:p>
      </dsp:txBody>
      <dsp:txXfrm>
        <a:off x="4032448" y="0"/>
        <a:ext cx="4032448" cy="2214246"/>
      </dsp:txXfrm>
    </dsp:sp>
    <dsp:sp modelId="{D7E39EBB-533C-49E4-96C2-28FF66750E99}">
      <dsp:nvSpPr>
        <dsp:cNvPr id="0" name=""/>
        <dsp:cNvSpPr/>
      </dsp:nvSpPr>
      <dsp:spPr>
        <a:xfrm rot="10800000">
          <a:off x="0" y="2952328"/>
          <a:ext cx="4032448" cy="2952328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shade val="80000"/>
                <a:hueOff val="0"/>
                <a:satOff val="-5301"/>
                <a:lumOff val="18692"/>
                <a:alphaOff val="0"/>
                <a:tint val="30000"/>
                <a:satMod val="300000"/>
              </a:schemeClr>
              <a:schemeClr val="accent6">
                <a:shade val="80000"/>
                <a:hueOff val="0"/>
                <a:satOff val="-5301"/>
                <a:lumOff val="18692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C00000"/>
              </a:solidFill>
            </a:rPr>
            <a:t>DESCONOCIMIENTO DE LA ADMINISTRACIÓN PÚBLICA</a:t>
          </a:r>
          <a:endParaRPr lang="es-MX" sz="2800" b="1" kern="1200" dirty="0">
            <a:solidFill>
              <a:srgbClr val="C00000"/>
            </a:solidFill>
          </a:endParaRPr>
        </a:p>
      </dsp:txBody>
      <dsp:txXfrm rot="10800000">
        <a:off x="0" y="3690410"/>
        <a:ext cx="4032448" cy="2214246"/>
      </dsp:txXfrm>
    </dsp:sp>
    <dsp:sp modelId="{72708FC9-B836-4A95-BE16-FC67E20E9525}">
      <dsp:nvSpPr>
        <dsp:cNvPr id="0" name=""/>
        <dsp:cNvSpPr/>
      </dsp:nvSpPr>
      <dsp:spPr>
        <a:xfrm rot="5400000">
          <a:off x="4572508" y="2412268"/>
          <a:ext cx="2952328" cy="4032448"/>
        </a:xfrm>
        <a:prstGeom prst="round1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shade val="80000"/>
                <a:hueOff val="0"/>
                <a:satOff val="-7951"/>
                <a:lumOff val="28038"/>
                <a:alphaOff val="0"/>
                <a:tint val="30000"/>
                <a:satMod val="300000"/>
              </a:schemeClr>
              <a:schemeClr val="accent6">
                <a:shade val="80000"/>
                <a:hueOff val="0"/>
                <a:satOff val="-7951"/>
                <a:lumOff val="28038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000" b="1" kern="1200" dirty="0" smtClean="0">
              <a:solidFill>
                <a:srgbClr val="C00000"/>
              </a:solidFill>
            </a:rPr>
            <a:t>PRESIONES DEL EJÉRCITO</a:t>
          </a:r>
          <a:endParaRPr lang="es-MX" sz="4000" b="1" kern="1200" dirty="0">
            <a:solidFill>
              <a:srgbClr val="C00000"/>
            </a:solidFill>
          </a:endParaRPr>
        </a:p>
      </dsp:txBody>
      <dsp:txXfrm rot="-5400000">
        <a:off x="4032447" y="3690410"/>
        <a:ext cx="4032448" cy="2214246"/>
      </dsp:txXfrm>
    </dsp:sp>
    <dsp:sp modelId="{A558CF12-8D20-4538-9D73-8FFB9D58C3A6}">
      <dsp:nvSpPr>
        <dsp:cNvPr id="0" name=""/>
        <dsp:cNvSpPr/>
      </dsp:nvSpPr>
      <dsp:spPr>
        <a:xfrm>
          <a:off x="2822713" y="2214246"/>
          <a:ext cx="2419468" cy="1476164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tint val="4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6">
                <a:tint val="4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C00000"/>
              </a:solidFill>
            </a:rPr>
            <a:t>SITUACIÓN</a:t>
          </a:r>
          <a:r>
            <a:rPr lang="es-MX" sz="3000" b="1" kern="1200" dirty="0" smtClean="0">
              <a:solidFill>
                <a:srgbClr val="C00000"/>
              </a:solidFill>
            </a:rPr>
            <a:t> POLÍTICA</a:t>
          </a:r>
          <a:endParaRPr lang="es-MX" sz="3000" b="1" kern="1200" dirty="0">
            <a:solidFill>
              <a:srgbClr val="C00000"/>
            </a:solidFill>
          </a:endParaRPr>
        </a:p>
      </dsp:txBody>
      <dsp:txXfrm>
        <a:off x="2894773" y="2286306"/>
        <a:ext cx="2275348" cy="13320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ABD68A-29C3-429E-B021-D5C07A3EE3DD}">
      <dsp:nvSpPr>
        <dsp:cNvPr id="0" name=""/>
        <dsp:cNvSpPr/>
      </dsp:nvSpPr>
      <dsp:spPr>
        <a:xfrm>
          <a:off x="1091410" y="0"/>
          <a:ext cx="6381328" cy="638132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2A611EE-2863-48D3-B1EC-EF529A96BA79}">
      <dsp:nvSpPr>
        <dsp:cNvPr id="0" name=""/>
        <dsp:cNvSpPr/>
      </dsp:nvSpPr>
      <dsp:spPr>
        <a:xfrm>
          <a:off x="224775" y="432041"/>
          <a:ext cx="3769527" cy="2378550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0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C00000"/>
              </a:solidFill>
            </a:rPr>
            <a:t>DESILUSIÓN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C00000"/>
              </a:solidFill>
            </a:rPr>
            <a:t>Y DESESPERANZA</a:t>
          </a:r>
          <a:endParaRPr lang="es-MX" sz="2800" b="1" kern="1200" dirty="0">
            <a:solidFill>
              <a:srgbClr val="C00000"/>
            </a:solidFill>
          </a:endParaRPr>
        </a:p>
      </dsp:txBody>
      <dsp:txXfrm>
        <a:off x="340886" y="548152"/>
        <a:ext cx="3537305" cy="2146328"/>
      </dsp:txXfrm>
    </dsp:sp>
    <dsp:sp modelId="{C7A923CE-F6C1-4545-A370-0133FFB0E96D}">
      <dsp:nvSpPr>
        <dsp:cNvPr id="0" name=""/>
        <dsp:cNvSpPr/>
      </dsp:nvSpPr>
      <dsp:spPr>
        <a:xfrm>
          <a:off x="4546147" y="432054"/>
          <a:ext cx="3528134" cy="252253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13333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13333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rgbClr val="C00000"/>
              </a:solidFill>
            </a:rPr>
            <a:t>ALZA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rgbClr val="C00000"/>
              </a:solidFill>
            </a:rPr>
            <a:t> DE PRECIOS</a:t>
          </a:r>
          <a:endParaRPr lang="es-MX" sz="3200" b="1" kern="1200" dirty="0">
            <a:solidFill>
              <a:srgbClr val="C00000"/>
            </a:solidFill>
          </a:endParaRPr>
        </a:p>
      </dsp:txBody>
      <dsp:txXfrm>
        <a:off x="4669287" y="555194"/>
        <a:ext cx="3281854" cy="2276258"/>
      </dsp:txXfrm>
    </dsp:sp>
    <dsp:sp modelId="{99B82E5C-2B4E-4B54-8AA6-0927AEFE986F}">
      <dsp:nvSpPr>
        <dsp:cNvPr id="0" name=""/>
        <dsp:cNvSpPr/>
      </dsp:nvSpPr>
      <dsp:spPr>
        <a:xfrm>
          <a:off x="0" y="3600409"/>
          <a:ext cx="3950578" cy="22847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26667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26667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rgbClr val="C00000"/>
              </a:solidFill>
            </a:rPr>
            <a:t>ESCASEZ DE MANO DE OBRA</a:t>
          </a:r>
          <a:endParaRPr lang="es-MX" sz="3200" b="1" kern="1200" dirty="0">
            <a:solidFill>
              <a:srgbClr val="C00000"/>
            </a:solidFill>
          </a:endParaRPr>
        </a:p>
      </dsp:txBody>
      <dsp:txXfrm>
        <a:off x="111532" y="3711941"/>
        <a:ext cx="3727514" cy="2061681"/>
      </dsp:txXfrm>
    </dsp:sp>
    <dsp:sp modelId="{CC518279-BC84-4AF7-B611-1788228B76F7}">
      <dsp:nvSpPr>
        <dsp:cNvPr id="0" name=""/>
        <dsp:cNvSpPr/>
      </dsp:nvSpPr>
      <dsp:spPr>
        <a:xfrm>
          <a:off x="4707479" y="3547903"/>
          <a:ext cx="3285413" cy="22847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alpha val="90000"/>
                <a:hueOff val="0"/>
                <a:satOff val="0"/>
                <a:lumOff val="0"/>
                <a:alphaOff val="-40000"/>
                <a:tint val="30000"/>
                <a:satMod val="300000"/>
              </a:schemeClr>
              <a:schemeClr val="accent6">
                <a:alpha val="90000"/>
                <a:hueOff val="0"/>
                <a:satOff val="0"/>
                <a:lumOff val="0"/>
                <a:alphaOff val="-40000"/>
                <a:tint val="40000"/>
                <a:satMod val="200000"/>
              </a:schemeClr>
            </a:duotone>
          </a:blip>
          <a:tile tx="0" ty="0" sx="70000" sy="70000" flip="none" algn="ctr"/>
        </a:blipFill>
        <a:ln>
          <a:noFill/>
        </a:ln>
        <a:effectLst>
          <a:outerShdw blurRad="38100" dist="25400" dir="5400000" algn="t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1" kern="1200" dirty="0" smtClean="0">
              <a:solidFill>
                <a:srgbClr val="C00000"/>
              </a:solidFill>
            </a:rPr>
            <a:t>DESTRUCCIÓN DE CAMINOS Y PUENTES</a:t>
          </a:r>
          <a:endParaRPr lang="es-MX" sz="3200" b="1" kern="1200" dirty="0">
            <a:solidFill>
              <a:srgbClr val="C00000"/>
            </a:solidFill>
          </a:endParaRPr>
        </a:p>
      </dsp:txBody>
      <dsp:txXfrm>
        <a:off x="4819011" y="3659435"/>
        <a:ext cx="3062349" cy="2061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F069C-2149-4578-8851-47BB9D88D17E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B8622-2661-45BB-8D1E-DBE06E4BCD15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78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54C63-9BC6-4B29-B34E-B534713A2BAB}" type="slidenum">
              <a:rPr lang="es-MX" smtClean="0"/>
              <a:pPr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633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AD87AD-BC67-4D88-B95E-5AF7B8BE0BEF}" type="datetimeFigureOut">
              <a:rPr lang="es-MX" smtClean="0"/>
              <a:pPr/>
              <a:t>22/08/2013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68F5D30-EE42-4CA4-8399-4B568F32117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743200" y="1988840"/>
            <a:ext cx="6400800" cy="1752600"/>
          </a:xfrm>
        </p:spPr>
        <p:txBody>
          <a:bodyPr>
            <a:normAutofit/>
          </a:bodyPr>
          <a:lstStyle/>
          <a:p>
            <a:r>
              <a:rPr lang="es-MX" sz="4800" b="1" dirty="0" smtClean="0">
                <a:solidFill>
                  <a:schemeClr val="tx1"/>
                </a:solidFill>
              </a:rPr>
              <a:t>BLOQUE  I</a:t>
            </a:r>
            <a:endParaRPr lang="es-MX" sz="4800" b="1" dirty="0">
              <a:solidFill>
                <a:schemeClr val="tx1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8244408" cy="1296144"/>
          </a:xfrm>
        </p:spPr>
        <p:txBody>
          <a:bodyPr>
            <a:normAutofit/>
          </a:bodyPr>
          <a:lstStyle/>
          <a:p>
            <a:pPr algn="ctr"/>
            <a:r>
              <a:rPr lang="es-MX" sz="5400" b="1" dirty="0" smtClean="0">
                <a:solidFill>
                  <a:schemeClr val="accent1">
                    <a:lumMod val="75000"/>
                  </a:schemeClr>
                </a:solidFill>
              </a:rPr>
              <a:t>HISTORIA DE MÉXICO II</a:t>
            </a:r>
            <a:endParaRPr lang="es-MX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83568" y="2967335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b="1" dirty="0" smtClean="0">
                <a:solidFill>
                  <a:schemeClr val="accent6">
                    <a:lumMod val="75000"/>
                  </a:schemeClr>
                </a:solidFill>
              </a:rPr>
              <a:t>LAS </a:t>
            </a:r>
            <a:r>
              <a:rPr lang="es-MX" sz="3600" b="1" dirty="0">
                <a:solidFill>
                  <a:schemeClr val="accent6">
                    <a:lumMod val="75000"/>
                  </a:schemeClr>
                </a:solidFill>
              </a:rPr>
              <a:t>IDEOLOGÍAS QUE FORMARON A MÉXICO COMO ESTADO/NACIÓN</a:t>
            </a:r>
            <a:endParaRPr lang="es-MX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714356"/>
            <a:ext cx="7772400" cy="5486444"/>
          </a:xfrm>
        </p:spPr>
        <p:txBody>
          <a:bodyPr>
            <a:noAutofit/>
          </a:bodyPr>
          <a:lstStyle/>
          <a:p>
            <a:r>
              <a:rPr lang="es-MX" sz="2800" dirty="0" smtClean="0"/>
              <a:t>Conservador</a:t>
            </a:r>
          </a:p>
          <a:p>
            <a:pPr lvl="1"/>
            <a:r>
              <a:rPr lang="es-MX" dirty="0" smtClean="0"/>
              <a:t>Logia escocesa , clases acomodadas y élite, antipopular.</a:t>
            </a:r>
          </a:p>
          <a:p>
            <a:pPr lvl="1"/>
            <a:r>
              <a:rPr lang="es-MX" dirty="0" smtClean="0"/>
              <a:t>Gobierno de Anastasio Bustamante.</a:t>
            </a:r>
          </a:p>
          <a:p>
            <a:pPr lvl="1"/>
            <a:r>
              <a:rPr lang="es-MX" dirty="0" smtClean="0"/>
              <a:t>Se reanudan las relaciones con otros países.</a:t>
            </a:r>
          </a:p>
          <a:p>
            <a:pPr lvl="1"/>
            <a:r>
              <a:rPr lang="es-MX" dirty="0" smtClean="0"/>
              <a:t>Banco de Avío, impulsó a la industria y tecnología.</a:t>
            </a:r>
          </a:p>
          <a:p>
            <a:pPr lvl="1"/>
            <a:endParaRPr lang="es-MX" dirty="0" smtClean="0"/>
          </a:p>
          <a:p>
            <a:r>
              <a:rPr lang="es-MX" sz="2800" dirty="0" smtClean="0"/>
              <a:t>Liberal</a:t>
            </a:r>
          </a:p>
          <a:p>
            <a:pPr lvl="1"/>
            <a:r>
              <a:rPr lang="es-MX" dirty="0" smtClean="0"/>
              <a:t>Logia </a:t>
            </a:r>
            <a:r>
              <a:rPr lang="es-MX" dirty="0" err="1" smtClean="0"/>
              <a:t>yorkina</a:t>
            </a:r>
            <a:r>
              <a:rPr lang="es-MX" dirty="0" smtClean="0"/>
              <a:t>, oposición al orden colonial español, vocación popular.</a:t>
            </a:r>
          </a:p>
          <a:p>
            <a:pPr lvl="1"/>
            <a:r>
              <a:rPr lang="es-MX" dirty="0" smtClean="0"/>
              <a:t>Levantamiento en armas contra Anastasio Bustamante.</a:t>
            </a:r>
          </a:p>
          <a:p>
            <a:pPr lvl="1"/>
            <a:r>
              <a:rPr lang="es-MX" dirty="0" smtClean="0"/>
              <a:t>Elección de Antonio López de Santa Anna como presidente y Valentín Gómez Farías como vicepresidente.</a:t>
            </a:r>
          </a:p>
          <a:p>
            <a:pPr lvl="1"/>
            <a:r>
              <a:rPr lang="es-MX" dirty="0" smtClean="0"/>
              <a:t>Primera Constitución centralista de 1837, denominada “Las siete leyes”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VISIÓN GENERAL DE LA PRIMERA MITAD DEL SIGLO XIX EN MÉXICO  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11</a:t>
            </a:fld>
            <a:endParaRPr lang="es-MX"/>
          </a:p>
        </p:txBody>
      </p:sp>
      <p:sp>
        <p:nvSpPr>
          <p:cNvPr id="4" name="3 Sol"/>
          <p:cNvSpPr/>
          <p:nvPr/>
        </p:nvSpPr>
        <p:spPr>
          <a:xfrm>
            <a:off x="2195737" y="1628801"/>
            <a:ext cx="3816351" cy="273685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 smtClean="0">
                <a:latin typeface="Calibri" pitchFamily="34" charset="0"/>
              </a:rPr>
              <a:t>CRISIS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600" dirty="0" smtClean="0">
                <a:latin typeface="Calibri" pitchFamily="34" charset="0"/>
              </a:rPr>
              <a:t>ECONÓMICA</a:t>
            </a:r>
            <a:endParaRPr lang="es-MX" sz="1600" dirty="0">
              <a:latin typeface="Calibri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 rot="20598872">
            <a:off x="6047461" y="1456863"/>
            <a:ext cx="3139296" cy="221104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CONTRIBUCIONES A LA CORONA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0" y="1412776"/>
            <a:ext cx="2160240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FUGA DE CAPITALES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323528" y="3933057"/>
            <a:ext cx="3131840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DESPLAZAMIENTO DE LA POBLACIÓN A LAS CIUDADES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4067944" y="4437112"/>
            <a:ext cx="2160240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ABANDONO DE CAMPO</a:t>
            </a:r>
          </a:p>
          <a:p>
            <a:pPr algn="ctr"/>
            <a:r>
              <a:rPr lang="es-MX" b="1" dirty="0" smtClean="0">
                <a:solidFill>
                  <a:schemeClr val="tx1"/>
                </a:solidFill>
              </a:rPr>
              <a:t>MINAS</a:t>
            </a:r>
          </a:p>
          <a:p>
            <a:pPr algn="ctr"/>
            <a:r>
              <a:rPr lang="es-MX" b="1" dirty="0" smtClean="0">
                <a:solidFill>
                  <a:schemeClr val="tx1"/>
                </a:solidFill>
              </a:rPr>
              <a:t>OBRAJES</a:t>
            </a:r>
            <a:endParaRPr lang="es-MX" b="1" dirty="0">
              <a:solidFill>
                <a:schemeClr val="tx1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6588224" y="4293097"/>
            <a:ext cx="2160240" cy="201622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tx1"/>
                </a:solidFill>
              </a:rPr>
              <a:t>LARGA LUCHA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755576" y="476673"/>
          <a:ext cx="8064896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467544" y="476672"/>
          <a:ext cx="8352928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3707904" y="3356992"/>
            <a:ext cx="1872208" cy="57606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SOCIAL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CONTEXTO INTERNACIONAL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14</a:t>
            </a:fld>
            <a:endParaRPr lang="es-MX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PASO DE LA EDAD MODERNA A LA CONTEMPORÁNEA (1780 </a:t>
            </a:r>
            <a:r>
              <a:rPr lang="es-MX" b="1" dirty="0" err="1" smtClean="0">
                <a:solidFill>
                  <a:schemeClr val="accent2">
                    <a:lumMod val="75000"/>
                  </a:schemeClr>
                </a:solidFill>
              </a:rPr>
              <a:t>apróx</a:t>
            </a: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.) Edad moderna </a:t>
            </a:r>
            <a:r>
              <a:rPr lang="es-MX" b="1" dirty="0" smtClean="0"/>
              <a:t>de 1453 a 1789, fecha en que estallo la Revolución Francesa. La edad Contemporánea (1789-1848) comienza con las revoluciones que se vieron realizadas en Europa, especialmente en Francia, también se ve una revolución en la península ibérica (ESPAÑA) y la revolución de las colonias  inglesas en el norte de América.</a:t>
            </a:r>
            <a:endParaRPr lang="es-MX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IDEAS DE LA ILUSTRACIÓN (siglo XVIII, 1700) </a:t>
            </a:r>
            <a:r>
              <a:rPr lang="es-ES_tradnl" b="1" dirty="0" smtClean="0"/>
              <a:t>Es el movimiento sociocultural de fines del siglo XVIII considerado como civilizador como eje del progreso humano y fundamento de la modernidad.</a:t>
            </a:r>
            <a:endParaRPr lang="es-MX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REVOLUCIÓN INDUSTRIAL (finales siglo XVIII, principios del XIX)</a:t>
            </a:r>
            <a:r>
              <a:rPr lang="es-ES_tradnl" b="1" dirty="0" smtClean="0"/>
              <a:t> Se caracteriza por la creación de la máquina de vapor y la lanzadera volante.</a:t>
            </a:r>
            <a:endParaRPr lang="es-MX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INDEPENDENCIA DE LAS TRECE COLONIAS (1776)</a:t>
            </a:r>
          </a:p>
          <a:p>
            <a:pPr marL="624078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LA REVOLUCIÓN  FRANCESA (1789) </a:t>
            </a:r>
            <a:r>
              <a:rPr lang="es-ES_tradnl" b="1" dirty="0" smtClean="0"/>
              <a:t>Su principal finalidad fue establecer un régimen democrático y republicano.</a:t>
            </a:r>
            <a:endParaRPr lang="es-MX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INDEPENDENCIAS EN AMÉRICA (1810-1821) </a:t>
            </a:r>
            <a:r>
              <a:rPr lang="es-ES_tradnl" b="1" dirty="0" smtClean="0"/>
              <a:t>En nuestro país, los criollos dirigen e inician la Guerra de Independencia de 1810, En 1821 Guatemala se independiza de México, independencia de Venezuela en 1811, independencia de Argentina en 1816.</a:t>
            </a:r>
            <a:endParaRPr lang="es-MX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REVOLUCIONES BURGUESAS ENTRE 1830 Y 1848 (España, Rusia, Francia, Alemania, Bélgica, Austria, Italia) </a:t>
            </a:r>
            <a:r>
              <a:rPr lang="es-ES_tradnl" b="1" dirty="0" smtClean="0"/>
              <a:t>como consecuencia de estas, se consolida una nueva estructura social moderna, basada en la igualdad Jurídica de los hombres.</a:t>
            </a:r>
            <a:endParaRPr lang="es-MX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504" y="260648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1278" lvl="1" indent="-514350">
              <a:buFont typeface="+mj-lt"/>
              <a:buAutoNum type="arabicPeriod"/>
            </a:pPr>
            <a:r>
              <a:rPr lang="es-MX" sz="3200" b="1" dirty="0" smtClean="0">
                <a:solidFill>
                  <a:schemeClr val="accent2">
                    <a:lumMod val="75000"/>
                  </a:schemeClr>
                </a:solidFill>
              </a:rPr>
              <a:t>PASO DE LA EDAD MODERNA A LA CONTEMPORÁNEA</a:t>
            </a:r>
          </a:p>
        </p:txBody>
      </p:sp>
      <p:sp>
        <p:nvSpPr>
          <p:cNvPr id="6" name="5 Explosión 1"/>
          <p:cNvSpPr/>
          <p:nvPr/>
        </p:nvSpPr>
        <p:spPr>
          <a:xfrm rot="21162179">
            <a:off x="477275" y="1572346"/>
            <a:ext cx="3816424" cy="2664296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ROMPIMIENTO CON  LA EDAD MEDIA</a:t>
            </a:r>
            <a:endParaRPr lang="es-MX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357686" y="442913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GLOBALIZADO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 rot="21299560">
            <a:off x="2714612" y="4572008"/>
            <a:ext cx="136815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214282" y="457200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ANTROPOCÉNTRICO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0" name="AutoShape 2" descr="data:image/jpeg;base64,/9j/4AAQSkZJRgABAQAAAQABAAD/2wCEAAkGBhMSERQUExQWFRUWFxwYFxUXGBcYHBwcHBccGh4dHBcaHyYfHRojHBcXHy8gIycpLCwsFx8xNTAqNSYrLCkBCQoKDgwOGg8PGi8kHyQqLCwsLCwsLCwsLCwsLCwpLCwpLCwsLCwsLCwpLCwsLCwsLCwsKSwsLCksLCwsLCwsLP/AABEIAMIBAwMBIgACEQEDEQH/xAAbAAABBQEBAAAAAAAAAAAAAAAFAAECAwQGB//EAEQQAAEDAgMFBgMECAUDBQEAAAEAAhEDIQQSMQVBUWFxBhMigZGhMrHwI0LB0QcUFVJikuHxFjNTorJygpNDY4Ozwhf/xAAZAQADAQEBAAAAAAAAAAAAAAABAgMABAX/xAAsEQACAgICAAMIAgMBAAAAAAAAAQIRAyESMRNBUQQiYXGRocHwMoGx0eEU/9oADAMBAAIRAxEAPwDu3BOE4SS2TGJUg5KE5b1SN2GhikCpBilCASG5IBWZUsiddCsgEzlPKmLfmgzEU7SpQpAISGRAOVrXKtzU2VKwo0ZuCY1FSFILUNZLvE5q7lWQkGHih0Ysa5M5RykJ4KKRmyJPCFIPTb1KRxRQBh1STJy5EAgUlGUgQliZjyokpOUd/ILfAJIfX5pOKRKimoFkglKjTbZPkRQGMko34FJCzUx8qQpq3KnZ0RNREU04oqc8kigEjkU200oKkAiAjkUsqWiWZGwULu0xpBPnSzBCw0MaQTtpJSEg5Tk9jxRHuwmDAn7wJnOWBQsgTZApqQYjaDRXCZo1WhrByTtYI05pbDxM+VPlV5YoFiawcSstun7tWNbOqkGrWbiUmmmyFaIVGNxXd03vIs0Ex0C1m4gvau2aWGGaq8Nt8O89AuJ21+ko/DQbl4udcoJUZWxuJc+qSYJ8I3Ru4BFf/wCfskucaxabwwNJHrquKftMYOrO+Hs2raA3+LsZUM964ekI1ge2OIpgZ3Cp1AUH7KwVNwb3tZlwDnpgb7yRpbeVfjdiYYPIpYqgTbwPeJ/nAylJ497Vl/BhVM7DYfaCniR4bO3tKL90vJya2Gc14aAM0EsdO+Jtu5r1fZ9bvaTHz8TQV14svNHDnwqDtEhTCQIVwYpNphVOejPISV5phJGwUQzBIQoNU0rY9CBSTwlZDkCiMps6UXSySjy0ahiUysyJBn0FrBRWGKYohWtCcoWaisN+oT5QFNRLEHQ2xg3kptpJAqSGgiLUhCcgqsko6MTckRz91SHngl3h4JaDZNyQPJQunanoUtFk2a6ZpKkFkYeVz3brbf6thXn7z/A3qf6LoF5h+mSuc1AbrmOcoSHgrZPsjSDafPUniV2uExTGgZnAdTC8r2DUquqU8oyhzhIFt+hG+3Belbb2WQwFkAwJMSQvGyQanZ69ppIfb2yKWJpmwLhwiT05rx3amzslUs9DxXqexKeKJLakOYDY6Ejj8vdA/wBIOxO7c2q3R1jyOqfDcJV5ApPTOTwO0XsbAJgfd1HovT+wu3RWw4Zo6naBwXkpcQ7kum/RzjO7xcH4XjL57l3Q912RzR5Qr0PWkgpJguk80aUlJJawGIFSBVQf9WUu9PBBsxa26ci6rFQ9FPOksaibQFZAVQNlMEJHIKSLMqbIkCE7Y3J1JgaQsiZS6KJTWAYuUZlTUMqUxIOCWfkFAW+iouddYNljqnRVudzUc/EJHojQbHa9SL5TBik1p5LIDIFSBT5b6KQCZAIMdZLvhKsACi5nBBsNEDUXmX6WgTVpGbZTZeoRyXA/pawv2dJ8byCUGUx/yMfZStTz0nvMAX84svR3YsPbYGOYI/uvE9hY45Mg1abb/Zeo7DxleoyC5oHAs+UFeXkjxbPVcVOPL0DFM5dAgna+h3mFeYki4HQo9U0uue7SYgig9o3pE+kCG3Z5ZUE6DVTwbjTqMdN5Bt1T4fdyJkKIEuH1vXoA7PccPiMzWniAVaHLmOwWPL2PpuMlkRPBdWAuiL5Rs8vJDhJohCZThOjwEBIxQjT3THFxwHBDS+CSBuVdDGioLQQZ9ltgDIxSf9blAcXtHuzSETneGequfUAv9bkewBV+NhSG0OiBV8UA25Gv9vwWR2Mi7TP1x/NDgazqf2ikNpQuXobRl2Xfw3+i3EHinUU+hW2uw5+0lE7UQPzTTzVPCF5h07TSO0UCz80hV5oeCbxA8NoqP7Q5oKKvNLPzW8EPMN/tBL9oIKH80hJMC54JXjS7GUrDgx86KP7THFY8JSs6+mvCeE8b34IfWcRPKx5HgUq42NsODaSY7RXPd+eKfvTxVPDE5HQjaPNS/aQXOB54qTX80yxG5nQjaSC9saYxGFqN3gZm9Qqu9Kg+qYIO+2qZ4jLJTs8kw2JNN4cN2oXpHZ/t41wytpuLvIe64ftDs00arh903Cn2TrhlW68n2jEmm2to9bFO9eTPWsPjX1DLhl5TKs2zgM1IxqB+Cr2OcwlGBSlq8mLe7Lyai9Hi+Lwxp1HNNtHfXyVNXwukdR6rvO1vZQ1GmpS+Nt8v7w3jquAe/wCenBenhyLIrAdZ2H2pkrn+NsDrqvRGYo8QF4zs/EFrxyIK9CxG0gxmcgwGyV1QycfdOP2nHbUjojjCOHqkgnfhJU8Q5OJjfjiZl7Ltynp66rJgS2kIa8EGdb6/2WPae1WUnAOcGzEWcZmw0C1vqZGlzrAAkjoei6UkSLquIa7LLmeHQjW3moVcTP322Eae+uqzbM2oyv8A5bswm58Q48RyWfae2qdCBVflJuJDjPoEdAJbSrgNnOD4hYdOvJZ21WkGX5TAid5mIBy7hfd1Kt2z/lBx0J013GNyD5eBiLRqPT+qzRkw9QwrSZdWazxFuYu0gazH3iYChtOliKNR4bULi0zBggjLOkTHOPRBRhX1IY0C7mnl4Xhxt0BXV7eE1QXCA9rXjfbTQcwPVRlrorDrYOwW3GuOWp9m/nGU9HfXVFA3mhWBoMqVWteLkuIDxc5Zvz439l0H6mdx0tbcunFNtbZDLBJ6MT281Hu+i2HCHj7Kt+BPJXtEaMeIrspjM9wA+tywu2wSJZT8P7zoA+vNEMXsEVYDstjIIGh+R6ELPUwVNpBcwVNWjNfLNYtkDkPkuXLkadIvjgmrBp2lVcYD6YM6A3+RSpY2uT4axE/ugjdMWjgbckWw1Rza4aGDIary58aEOZlE8w51uSzYGtVljSB3MHK7fnJrSJ/6Y3Ljcm9s6UkgXSxdUgBtd/IDMBruEhJ9esA5/fOEQHEh28mAb6arZQy91SmJh86f6pj8fdPiQ3ucRliMzP8A7an4Qk5WPQJZtKs24qAgHeOO7T2Wql2mqAeJgdzaY/NV56jqLjUaM807R/7r4tzACx92HMaXNgl4BAkQXBgOmkZifJPGco9AlCL7Ogwm36dQxmyuO51vfREQXLnsBsRlYgOJgAG2vwNOsWkkro/1c84Xdgm5q2cuWCi6RFwcpNYeKrqDLcmN91l2rtJtPDVXGS4sOSBYEtsTwMkKmTLCCsSGKU3oq2/sjv6UAjMLhc/sfs84PzOu2DLhppYz5e637Co1H0WtcC3MS5wIdcWAudxykmOK6ejhPs8u7f6rw/a/arlSR7fsuDjHbCXZugW0WB05jddA59kEbtCnSa01HtYDAGYgSTwRljhvC8tW3fqPk7Kmmy8+7edmI+3pC0+NoHvAXoQok3NlYcHTe0tdcGxF1bDjyQ96hXOKPEKEkg74XZ1KmdgDmy3LETqr+13Y2lQp99SLgMwBGoE6e/HisuMeTQaaZM5RGXX4mg+0rvi1LYmWSlBNFwxp4JLUzDgifwSVaRxnIdr6Dn1qZY0uALZIBIEOXQY1+ZjxMkseLc9FN2PaIuz3THHAXzNHqu5HM/QA9haLqTCHtLb6OEfvceoWHt9galXu+7YXwDOUT8l1TdptJs5n+5QdtdotmZ6FHRr3ZXjqrTTpgkWLZ8ghGHIcTaMhJOlyd4jr7IntLGtfSMOabjQHWUHDxy8insSjds6o2m9rnguaIBAiZdprI1RXbmGAquguAAblIAsIBggRNyL8tEFwxzOaCSBLZJBcLG2klGNqOe6q/KaZ0FncG7rXEN91zZH7xeHVmbB4d9bEUpykB7d4HhBzOEFo1BcP+4I/gXkVQL3mWhsyA0n5jchGzWEVaeYFv2jYcYImRAkTEkR5ozs+oRWM7g4m/wDC7j0Sp0aWwi7G05ggg/uxf0TOxlMCSCBvMLlDWpmlh3ZCAKVqbnFxEOfYk3PVbNnVX91UuS2AcsZrkX8ROYCQYmU3jS6FeNBPavaCjRgAF7nCRliNY16oB+06xkspxIcLibOcXb446ptmbMqvxNVzpFHuiWXkSMs2mxnNuWgbOH6xRJc7QSAYF2SZG9Dk5MZRUUDW4zESYtLs5b4Yn35KmlUrCAHWBJAzggazaI3n1V+y8I39YrTJ+ydvPFu5DOy1AHGVmkSMlT2cFKillhpuAgFv8/PlzJT5KmRzfDldGYB2sG19dT7oZiNgh1R7nOAlxgBpcY3SbD3KPbE2Q2nhq7SWunxNyyDEAXHn0Svq0x/PaMQa8tIEkGCfFJtpc3FyqvHHmXTIJuI9LKrsJQzU8TO4Mj1KjsJs4DFEky02M/wT+CziwqSDWx9r9y+XU3EQBbWzQ2dP4V2uHxDKlEVWyGkEiRBty8lxGysGHUKJ3mnJ4zmDfNQ7UberU3BjKpdLAXG+8aaxA6Lowz42iOSHJpmva21qdQfaAuGbK2m3V7uHSd3K/NVdjnEMZ3pNOLtYwzB3FxjnoPdbOyGBaaIqvAkZnSdZcTAB3AgLoNluHduqPAL8xDeVv6n0Ci22dapLRhwuKNOzwKlxoIgZQ2w3XGi2mu0CYgRMflxtf1SwNIZ5GpsDzO/63BZ9rYmviHvoUQ6nTY37Su5plwNg2kDYk3l+7dfWMsMJPaH8RrSOT7FbCZtHEV8RiMz4qgMBkNOto1gDLbmvVsgYLb7oJ+jzYTsNhGtqMLCajn5SZIBdYO55Q2VX2o7W08Mw5fHWcbUxeGjQnhe6ZwTeiPINh4BLqjg1oGpIAG65PD+qyDtfg2gTXaTF8oc73AK8rxFfFYt7XVM0fdBGVjR/DmgDrMozg+x1YgRVpcxmJ9YBRcIrtg7PR8Lj6GIkMex4Iu0EH1aud25sZuHbNMhrSdDo2eBO75Lm8ZsHE4Y5y3Qgh9MyBznUeaObXxjsVhKYMZ3suehj3glTlBaaY1tIHFlTj7J1vyA3hJPRK/gcqAC0ki8ne60Oi3omYHd1TLxBzvBgky2bfhZFBs23W/qsmAwxNNouTnqi54Qu1HOzFXqZKtEACDUa0i9gXDnzUsfQGSRrMeyJt2d9owu1zjgdCCs2KwJLAdxP4LGM1KgDQrW0e2Nd8KuqxjWs8M56Q3mxJd4v9otzWujRilWHNn17J6QGWLGMM6Ooc73RsDI4TBNa7NrlLTBsCLWsiG1sA3vXggEAw0ENsL8unolspgzwYPjpgzwJC37RA7+oIBlw/wCLvyHopZO0PB6YDwdNrXUz4oD2nwgmSHSPBIGoHzW/E4t4Gam/u3zMlp0vYxm4lY6tEGkLcP8Akrqbs+HDjclt/WFMZkP159SjSzuFV4ble6ZnxuveDoRuRHZ9Utp1IaRIb903seJ6oPiMIQ6B8IBOm8vM380e2bTaKVQEEmRHQArIDH2RRyPfckGk4xLraHQmBqrBVis0ZW3DbkXH2e47ldScBmOg7ojzgWUGZTWJn4Ws3/wEfgtFpfvzM7YG2diya1VsNgUnXDRm+7q7U6/JYOzO0nOxdWmQ3K1lSCGNDrRq4CT6oxs/BNDn1JMljhrbThGthvVexdjU2PdXBOZ7XzcReTa3Lik5J/Qemc9tZ3dOmBlLQ6TA11+6Sf6org6RFIugAupuJiP37XAG6PVDe1VP7Kdfsh9eyNZg2ixpcA51Pwg77z8lPyLegE7HbUc+nic+WGtb8LWt+8dcoE+aEVMU/uix5Dbgksa0WIsCGgSYWii+nQa5tN3xlufMWmQ0zGo5ymxVMOaC8tc20ZWgeEmSJEDj0VnF3YI67K34hzWtAeQBZrogdHDUGfks5qy7xOz7t5tOso4/ZrK2FNRtN1Mt+GX+F9zIa394a75grmO8cLAuIA0BJEfKEuN2n8CkmrO27M9oWtpmk6IHiaZG6DHoD6o1R2hLg02YAbcTafdw8gvLGYozMiYm1rg7o5fIonhO0tZrdWuAMgOGlo1F1WMfQTkes0CHZGi159Rf0B9kbr1gDAi2Uel/yXj2D7f1GuE0gSLCHEfgi2J2hVxQNQuewa5ZhjRp8IEknib9Ek40rZltmjtP2yfVJZTe6n4iGtbaRMSeJJ3LBV2c5rQarpcRJAIJMcTumRzssrqYpVSx1R3hd4SGzEjUkm5g6yrXYaqXFzarSfiJJE6gaa6xzQx3rdL/ADfowyqiw7QOrmgEANgmQQGwCL7rBSo7XOVtm5gDm8IEmbH0jRZa9Woz42tqM3lgmOsgHzUaOHZV/wAt7ZMQ3yJ1OmkdSPKnCCW/yLyfkdHhO1ApiHAgGwM5hzs7Qcr6opUr0atPM1vdmLOb4W/yrhO6iQ4GR03jUEWOoIIRLA1S4BhJMGTebQRfzI9FGeClyi/yMp3poKNY4gHO6/RJbKdEBrRH3R8gmSWSCA2HUygQZiJsstDs0+nEHRznXiZcIPyXJt/SJjjIHdb9abU57f48mGmnI1+yYR5FdKmyfFHZHYLy4GDIM7uEKh/Z2plDdwOsDiea4+p+kPaDfv0Ty7tv5rO/9IOPmS5nTI1DmzcDr8TsTu6VSQSXRqG7iLfNAK1J4IiQMpGg0MyNNL+6Fu7Z4l0lwaTusAqqvanEO+6y3KfrcnU0bidV2b2a+owOdVYx5d8BOU+G4OUBdHiOz7nGXuYHTJIzAn1nifVeV/4gru+6weX5rTg+2WKpnwuaPIHfwmErnZuJ6L/hhsC4MbgPyaFpp7DMWA880nzlcF/j/GETnZ/4qXy1UR27xn+qz/x0h+KykBxPQmbMjUEdA4/itTaDWizSTzBXm47dYsNnM0//ABUlSf0gYz99g5Gkz80HJ+RlFHpgpg/+m3+UT7woV6LNTlAPFo/A3XnDO3ON07yl/wCJqo/xpjJ/zKJJ4sJPuEE/ULR6O3BTozw/9JHoAfxTOwMWyW4ZTH/Jed/4zx0x3lPrlH5JVO2uNBAz0nHkxv5LMKR1u1MPTYCXNaRlM5myAG8pPEBee4+rUrPJcCG6WmIG6+4WtoilftTibOqOYXZXQGggAHUnyQjGY91S5JDb+EQBvOg3oRvl0WS90vw+wgWE5sriQWhsOgHWbjUcOHRTdh8TRdDXNqCJ+EPFwA45StXZtrnU396x7qAuCAJa7SWkkbtQJngj9TYRaGuo1MrDDnGqDOliDYAQeHC65p+0Y4T4zfn/AF+/AtGEmrRxD8UTTazxtcHEgZhkBgGzCDJ1m4TNLcj6rjDw8TlMAtdYwIEEOIKMdoBLB39LIZOV7ct+ZjXURfouXpsJdeXEmNRfXcdNPbmultSjd/QmtMvxFMES0h0S3/8AQ8/iCzMEtCJ0aBpGwJBjXQb7e/DVacVT7yi2oBDmkWHCdekpsbpCz7M2y8M6cwHGJ05m+7cidTF1Ys2Wt3yCL26yoYHE96STMn6I5IlUo2u9gHAZv+MfXFNXTka+0jFWxTnNirTdNgHA578CNSI3Xhb8JiCHd7RbNP4XNiRl3g8zF1ibiabLPL3sGkACDxEmRpwhSp1znc6kXFrAXZ5h8DpAPRJx5Wmtfb9/o3Qc7plRxfRDpDZdSO7MCLcdQY6aoRtHY4fcHI5ozBw3tLZjzta91o2fVfVqZmEOdIdaANJkgniDbiim1cO2bGHANidLiY1tBmJtBibBLjmoyWOTvXza+f1M06tHNYHafeObTqHIWCDmmYBJHHjEALfhMG5tQQ5tzMZhJnomx+yiWOeQHOiGtaWuI08RjQW048Fno1nEB0S5kOHQGTrwPtKvqVqL0L1s784B9vCdB8gkvPqv6S8U1xbnYIMf5bT7ykp8I/EncjI3DuabnduaP7qyXEw9zo5f2geivqOcHWj2HqmNQWBB8o+cqdhMjqLdxmeIB+vTcqmHLbQefzRA1GG34KAosEGPQ/RQsxlNZm+PNRZUZxA5Bb2vp6TB5qeVmto8luQKBj2tix+pTEs0vPuiT2t4t9YUhQHGUbRgT+rN/iniPxVgwZ+oPyRNuGB/rKRwQgDnwEfOfbcs2jbAVXBPJiYEzrb+6dmzHTu6SEaGEAdAtz+gtFPZg1L38NAb8TO7RCw2wJUwb90dAVW7BODY184XQP2XbMHNdqDYjTyOt1ghpO8crjetZlYHbgnjST6pE1G7iOhRgMA0v5z6qFVoB0kx90yPUSFrGM2HpuIDsskyMzgYG8662Puug2bsUVaYuBlJlzWgh28Wgacbq3sps7vS5lUDu6ZzEW1dcCdYgTwkBdFS2hQgmm1mWbHQm/ABLlT430dmGvQHOpObSa0tDgx05YAa8QdQdDeeFkN7RbIxdVuamwNotbAhwDS2QQch4Rw3W59RTxAqxmjLmu3LuiQJHkT0WDb22O9hrXDuwfEN7gNAOR48vJc+LHvlWxssr6PPNmbOxHePzhzpZGaRpIiJ5CNLAovRZSByNYNBJnOQ4kS4ONoF55rY/ENd4QBmaYMx037gRooY3HNpHK27iPiHhE7/AAj81em58a/fUhdRsohonvXWv4Ww47rTp/ZbsXjab6eSnTaGxkkgWE8deKxHDd6Kb3SZBBO85TA84t5BTZhbuyVIaBLpExu9SYEc+CtPAp1OV2vjrWhFNx0gZg6TKOLaXyabviF9+h9bLodrvptgtpAteJa4OcWx7EO4hcxt2h4muaSfhbfiIvbnKP7F2y6k2BduckjiLC3BZ4Zt84W2vK2l9vMHJdMqwhZWHdupC9gWmDP7xMxACzbOwrmGo1r2VWfeHiBgGZGhgGJhdHVirT71lLLUaSHMaQS5uh4bja25BKNZjXeEOL4LdQGXEEkEZs0TbihiyeI3xTTXabvf+vkFqu/qDdrYJ1KsHtaMpg+EzBm+tw0iCiezMdJzEA6a7x5+io2xhs1Qkuc3uw0WEmS21pHA3lWbPxRZZ3dukSHFg6aGy64y3xqxK1ZsdSeKhytdlmBqPiJgTvvYKvCVS6qGGmT48gcBDmu3SR8jqJRnBdsnCmxsi7rkgRG4agNuNVGh2ue4nMxrHH42hsEOgiZ5WN9Y1XHN5eTior6lIqNXZzW1sAxtZwfDX2zNkWOUWsko7ToOFV2aCZknWZEzJTJVF+ojYQa17dQCOMx+aY1SDJZPofxRhtdg1aY/6vw9dFow2Lw8+Jonj/YJEydgJtRhHwR7fJVVMMCBAHMkg+gt9QuzZjMEG/CJPkfc2UcH+rAXa1x4kzAPtN0aYLOHrUD+6I3GNekWTNw9vgvN/TqvRaow9SA54IHwjNoOQ09kw2JQ/ebfmB6LU/IPJHnndDg0ndYH33eaTcPezQPIFegVOy9I6H2zLO7sazMS2BPESfZGn6G5I4R1KDEfXmrg1/T1/JdXX7KuBGkcRm91mfskjQn3P5pXI1o5/K4b/b8FNtd+4j0/ojDsAdC75Jhs+N5PnKXkYHsxR6dCnD5M34Xv9b1sqYHg4z1lQpbLI3z1y/ml5IazK9oM/wBQs5wzWtJN+epRg7Fcf6ED3Q0YLLimMM5SCXNJ5GI4mU8ZWMlZmw2JApGoHEVA00y0TcGwLhyF/JX7Bo+NzCCA105zoGRMR+8Z9FftjZ3cN7xrMrKhiGgkEzcmBYDfxsrG0HOp9217RnIl0E2i9+ca8yjkytrejrx0pbOlwNJgaDbxS877bvaFxVAVSM4ESZbIBEGzbXuo47ZlWgW+M1A5pEszGBaBAO8Ss7dt1Q4mS2AGhoA0At56oYYSduDTv1HyuNbCOAwoDxWqffcJAbIcXfIgifJDO1FNzaz325iQSBMabtfKUQZ2jaCCaRc5v3nOm/IAWWXHYTN4pzCp4o0IBMwZ3cxrCeEckcvKarVL/n+32c8nFxpEqePYWMZDzkblOVwFySZjKePsrK1JrGgMBFOxk3c50b90i44ATxvgfWcwh0ANNrjh+Ch+sOeZDx4RGWd8cYj34rr93it/P5ka2zRjacNBAkZrEi4I+W4oaahHhPhn+vBbMTiA2llsH55sDNhF5JnW3RDc4MEyQCJGkhHFN8QSSs6nYVam2qO6zOGWHEkWtNm66xxVP7QNSsZDdfiLBm5TunmRuS2WxzWOq1KZF4aaYDSA5pG7UC0E71kp6lxJkmL3371zY4ReWU36JD5JNQSRtoPFao6kWPcZPia4NOUOm8iCAdDwUG7LNTFChAY1oiCSZaLyCNSQc3NbdnbKLzUdlcIs3d96xDjaBeUM2hiBLXUgQacgvbMGIE6Wvm/mTR96bUHTr6N+ff4IZpyxwU+1e/iv+BzaWFoDD9wHHvQQ4kXktEfDPhngELcHs7p1Wk8QAHE2zAaXixi19yWyny4P7wZw05RkdrFvFpMxZTwGBxDpc0/egkmZm92mxasoeGrbuu29bf78Sqk59efVehjxFXvHOfIGYkwBokjFbZbGkjILcJjTdc2SXN40PId45Xs3jCU9wjofyTnBUzMjz0W47LqZjlNM85APnIsk3ZtWYIHXP+YultnPQO/ZlPcSP+6Vc3Z7VtrbOcBMW4jxezQVR+rng7yaR+KDkbiR/VXbnT1TGjynyC1NwYi5I3fCf7qH6p/Fbm134FTsaiDeg8iQfYpzhid7vV35K6ns1x0dN/q8WUxg6jRe46grcn5GozNwDgdT/uKmKDhFz01WlrXi8GOqscKlvAY33P5JeTNSMpa7ffqonCmJgehWwOdF2n3+cBRLjIEddfmg2Yw06JsS0Hhb8BxT4qn/AAweF/zW8VT04Kqo0z4vQEeQSXYTBkgddxJ/JDm02HFhj3tB7vM0nScwFotYSjzaF7xws8e11kx2we/c05S3LfPmMjodVbHNRdsvg/mmHMTiQKeWxAi40DZEH64Lgdm0iMS41GADvMhER8RJY4dYN/zRLaGErUw6iyq8h7TrvndPO6z9jMFVL6meSzKGgni10jzF+i6M2RSxuS9Dqk9pf2ddTogCco/uuKxmygMV3OUFrgXhxJECYjUaTou6LoACB9oezbMWGguLHNu0t1E6+Vl5ns+R4pbemUnHkgHV2NTMim0ucLZg6WA7gS6CdLxpKuxGAhjKpY9pswsa3NBAgQZ+EgaoXW7IYylApVs7RMNM79fZVt2ljqFnUswgCWyRHCDZekpcmnHJv4/v4OVxruJkxBa8G0AmY+uUegWJjTTJAJIN7/00uSNVbjNsNLs3dPYd4i3QKeF2vRNnSJ0GWIPv9FehFpq/sczTWhhSBiXEDjYjzEfmmr4Mi0gg/Vk/6zSbIDwOJkfKeisoY2lmvVbAveOptvkW6ppPjsWuWui6qzLSDIdJh0h+bQECwHOfNT2ZhKlZ+UDICCA4tJEzAzRpJgeazV9pUnuk1A1v8MSOgF0Yp9rx3b6eHpucXi7w03cQG5r2G9c05OEaitv6L99AqDk7b+xftja7KdN2HoCGz4zmcQ4xeJPhBIjmIXPtxpFMNMgToLl34eZstWB7KYitYgUxrrmd57l1OyuyTKIBjM/9511P/wBOLFGo7f59Wxl7Pkk7ev68vQ5/ZWysQTmDhSYAXZXXJix1j2hdVg2wWtJJkAlxnVxNo4238OiIfq5y+KLcBF+PuVQ7BjdA379fLr7rgzZ3m1I68ODw0uL+wPx1L7R1p9OCZEK1AkkgGNySEUkkSlJ8mR2V4qcu8Rk3Nz6lbqOvnCSSt5r+yUuiddxAsY10tuWvCPJaCTuCSSuREzd1/FU4mmBoALJJKL/iEz1BAEWvC3bNcS0yZudbpJJsf80Z/wASnGPIeIJF91uCqFU5hc6HekkguhSyi8k3J1/Fb+7A0A9EySbzMiIpNMyAb8AhNZg74iBFrJJKeRaQ6LnUx3mg3buZT6NdFtNOiSSlJLj9SkOydWmCASASNLclS6znRbp1SSUn5Fr0Kob+nzVNVxBMcEklOYybLaYt5H5FQqan63Jkk1aBbsxuw7TMtabbwChD9n0r/Zs1/dby5JJK2J7BLoods2lP+Uz+VvHorW7Ko/6VP+Rv5JJL0YPRzMI4PY9D/RpfyN/JHKGDptaA1jR0aAkkpZdlsfQwEPta25aGjTokkuSKQ7bI1WiE9Oi2TYegSSVaRrZB7ADokkklEP/Z"/>
          <p:cNvSpPr>
            <a:spLocks noChangeAspect="1" noChangeArrowheads="1"/>
          </p:cNvSpPr>
          <p:nvPr/>
        </p:nvSpPr>
        <p:spPr bwMode="auto">
          <a:xfrm>
            <a:off x="0" y="-755650"/>
            <a:ext cx="2057400" cy="1543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2" name="AutoShape 4" descr="data:image/jpeg;base64,/9j/4AAQSkZJRgABAQAAAQABAAD/2wCEAAkGBhMSERQUExQWFRUWFxwYFxUXGBcYHBwcHBccGh4dHBcaHyYfHRojHBcXHy8gIycpLCwsFx8xNTAqNSYrLCkBCQoKDgwOGg8PGi8kHyQqLCwsLCwsLCwsLCwsLCwpLCwpLCwsLCwsLCwpLCwsLCwsLCwsKSwsLCksLCwsLCwsLP/AABEIAMIBAwMBIgACEQEDEQH/xAAbAAABBQEBAAAAAAAAAAAAAAAFAAECAwQGB//EAEQQAAEDAgMFBgMECAUDBQEAAAEAAhEDIQQSMQVBUWFxBhMigZGhMrHwI0LB0QcUFVJikuHxFjNTorJygpNDY4Ozwhf/xAAZAQADAQEBAAAAAAAAAAAAAAABAgMABAX/xAAsEQACAgICAAMIAgMBAAAAAAAAAQIRAyESMRNBUQQiYXGRocHwMoGx0eEU/9oADAMBAAIRAxEAPwDu3BOE4SS2TGJUg5KE5b1SN2GhikCpBilCASG5IBWZUsiddCsgEzlPKmLfmgzEU7SpQpAISGRAOVrXKtzU2VKwo0ZuCY1FSFILUNZLvE5q7lWQkGHih0Ysa5M5RykJ4KKRmyJPCFIPTb1KRxRQBh1STJy5EAgUlGUgQliZjyokpOUd/ILfAJIfX5pOKRKimoFkglKjTbZPkRQGMko34FJCzUx8qQpq3KnZ0RNREU04oqc8kigEjkU200oKkAiAjkUsqWiWZGwULu0xpBPnSzBCw0MaQTtpJSEg5Tk9jxRHuwmDAn7wJnOWBQsgTZApqQYjaDRXCZo1WhrByTtYI05pbDxM+VPlV5YoFiawcSstun7tWNbOqkGrWbiUmmmyFaIVGNxXd03vIs0Ex0C1m4gvau2aWGGaq8Nt8O89AuJ21+ko/DQbl4udcoJUZWxuJc+qSYJ8I3Ru4BFf/wCfskucaxabwwNJHrquKftMYOrO+Hs2raA3+LsZUM964ekI1ge2OIpgZ3Cp1AUH7KwVNwb3tZlwDnpgb7yRpbeVfjdiYYPIpYqgTbwPeJ/nAylJ497Vl/BhVM7DYfaCniR4bO3tKL90vJya2Gc14aAM0EsdO+Jtu5r1fZ9bvaTHz8TQV14svNHDnwqDtEhTCQIVwYpNphVOejPISV5phJGwUQzBIQoNU0rY9CBSTwlZDkCiMps6UXSySjy0ahiUysyJBn0FrBRWGKYohWtCcoWaisN+oT5QFNRLEHQ2xg3kptpJAqSGgiLUhCcgqsko6MTckRz91SHngl3h4JaDZNyQPJQunanoUtFk2a6ZpKkFkYeVz3brbf6thXn7z/A3qf6LoF5h+mSuc1AbrmOcoSHgrZPsjSDafPUniV2uExTGgZnAdTC8r2DUquqU8oyhzhIFt+hG+3Belbb2WQwFkAwJMSQvGyQanZ69ppIfb2yKWJpmwLhwiT05rx3amzslUs9DxXqexKeKJLakOYDY6Ejj8vdA/wBIOxO7c2q3R1jyOqfDcJV5ApPTOTwO0XsbAJgfd1HovT+wu3RWw4Zo6naBwXkpcQ7kum/RzjO7xcH4XjL57l3Q912RzR5Qr0PWkgpJguk80aUlJJawGIFSBVQf9WUu9PBBsxa26ci6rFQ9FPOksaibQFZAVQNlMEJHIKSLMqbIkCE7Y3J1JgaQsiZS6KJTWAYuUZlTUMqUxIOCWfkFAW+iouddYNljqnRVudzUc/EJHojQbHa9SL5TBik1p5LIDIFSBT5b6KQCZAIMdZLvhKsACi5nBBsNEDUXmX6WgTVpGbZTZeoRyXA/pawv2dJ8byCUGUx/yMfZStTz0nvMAX84svR3YsPbYGOYI/uvE9hY45Mg1abb/Zeo7DxleoyC5oHAs+UFeXkjxbPVcVOPL0DFM5dAgna+h3mFeYki4HQo9U0uue7SYgig9o3pE+kCG3Z5ZUE6DVTwbjTqMdN5Bt1T4fdyJkKIEuH1vXoA7PccPiMzWniAVaHLmOwWPL2PpuMlkRPBdWAuiL5Rs8vJDhJohCZThOjwEBIxQjT3THFxwHBDS+CSBuVdDGioLQQZ9ltgDIxSf9blAcXtHuzSETneGequfUAv9bkewBV+NhSG0OiBV8UA25Gv9vwWR2Mi7TP1x/NDgazqf2ikNpQuXobRl2Xfw3+i3EHinUU+hW2uw5+0lE7UQPzTTzVPCF5h07TSO0UCz80hV5oeCbxA8NoqP7Q5oKKvNLPzW8EPMN/tBL9oIKH80hJMC54JXjS7GUrDgx86KP7THFY8JSs6+mvCeE8b34IfWcRPKx5HgUq42NsODaSY7RXPd+eKfvTxVPDE5HQjaPNS/aQXOB54qTX80yxG5nQjaSC9saYxGFqN3gZm9Qqu9Kg+qYIO+2qZ4jLJTs8kw2JNN4cN2oXpHZ/t41wytpuLvIe64ftDs00arh903Cn2TrhlW68n2jEmm2to9bFO9eTPWsPjX1DLhl5TKs2zgM1IxqB+Cr2OcwlGBSlq8mLe7Lyai9Hi+Lwxp1HNNtHfXyVNXwukdR6rvO1vZQ1GmpS+Nt8v7w3jquAe/wCenBenhyLIrAdZ2H2pkrn+NsDrqvRGYo8QF4zs/EFrxyIK9CxG0gxmcgwGyV1QycfdOP2nHbUjojjCOHqkgnfhJU8Q5OJjfjiZl7Ltynp66rJgS2kIa8EGdb6/2WPae1WUnAOcGzEWcZmw0C1vqZGlzrAAkjoei6UkSLquIa7LLmeHQjW3moVcTP322Eae+uqzbM2oyv8A5bswm58Q48RyWfae2qdCBVflJuJDjPoEdAJbSrgNnOD4hYdOvJZ21WkGX5TAid5mIBy7hfd1Kt2z/lBx0J013GNyD5eBiLRqPT+qzRkw9QwrSZdWazxFuYu0gazH3iYChtOliKNR4bULi0zBggjLOkTHOPRBRhX1IY0C7mnl4Xhxt0BXV7eE1QXCA9rXjfbTQcwPVRlrorDrYOwW3GuOWp9m/nGU9HfXVFA3mhWBoMqVWteLkuIDxc5Zvz439l0H6mdx0tbcunFNtbZDLBJ6MT281Hu+i2HCHj7Kt+BPJXtEaMeIrspjM9wA+tywu2wSJZT8P7zoA+vNEMXsEVYDstjIIGh+R6ELPUwVNpBcwVNWjNfLNYtkDkPkuXLkadIvjgmrBp2lVcYD6YM6A3+RSpY2uT4axE/ugjdMWjgbckWw1Rza4aGDIary58aEOZlE8w51uSzYGtVljSB3MHK7fnJrSJ/6Y3Ljcm9s6UkgXSxdUgBtd/IDMBruEhJ9esA5/fOEQHEh28mAb6arZQy91SmJh86f6pj8fdPiQ3ucRliMzP8A7an4Qk5WPQJZtKs24qAgHeOO7T2Wql2mqAeJgdzaY/NV56jqLjUaM807R/7r4tzACx92HMaXNgl4BAkQXBgOmkZifJPGco9AlCL7Ogwm36dQxmyuO51vfREQXLnsBsRlYgOJgAG2vwNOsWkkro/1c84Xdgm5q2cuWCi6RFwcpNYeKrqDLcmN91l2rtJtPDVXGS4sOSBYEtsTwMkKmTLCCsSGKU3oq2/sjv6UAjMLhc/sfs84PzOu2DLhppYz5e637Co1H0WtcC3MS5wIdcWAudxykmOK6ejhPs8u7f6rw/a/arlSR7fsuDjHbCXZugW0WB05jddA59kEbtCnSa01HtYDAGYgSTwRljhvC8tW3fqPk7Kmmy8+7edmI+3pC0+NoHvAXoQok3NlYcHTe0tdcGxF1bDjyQ96hXOKPEKEkg74XZ1KmdgDmy3LETqr+13Y2lQp99SLgMwBGoE6e/HisuMeTQaaZM5RGXX4mg+0rvi1LYmWSlBNFwxp4JLUzDgifwSVaRxnIdr6Dn1qZY0uALZIBIEOXQY1+ZjxMkseLc9FN2PaIuz3THHAXzNHqu5HM/QA9haLqTCHtLb6OEfvceoWHt9galXu+7YXwDOUT8l1TdptJs5n+5QdtdotmZ6FHRr3ZXjqrTTpgkWLZ8ghGHIcTaMhJOlyd4jr7IntLGtfSMOabjQHWUHDxy8insSjds6o2m9rnguaIBAiZdprI1RXbmGAquguAAblIAsIBggRNyL8tEFwxzOaCSBLZJBcLG2klGNqOe6q/KaZ0FncG7rXEN91zZH7xeHVmbB4d9bEUpykB7d4HhBzOEFo1BcP+4I/gXkVQL3mWhsyA0n5jchGzWEVaeYFv2jYcYImRAkTEkR5ozs+oRWM7g4m/wDC7j0Sp0aWwi7G05ggg/uxf0TOxlMCSCBvMLlDWpmlh3ZCAKVqbnFxEOfYk3PVbNnVX91UuS2AcsZrkX8ROYCQYmU3jS6FeNBPavaCjRgAF7nCRliNY16oB+06xkspxIcLibOcXb446ptmbMqvxNVzpFHuiWXkSMs2mxnNuWgbOH6xRJc7QSAYF2SZG9Dk5MZRUUDW4zESYtLs5b4Yn35KmlUrCAHWBJAzggazaI3n1V+y8I39YrTJ+ydvPFu5DOy1AHGVmkSMlT2cFKillhpuAgFv8/PlzJT5KmRzfDldGYB2sG19dT7oZiNgh1R7nOAlxgBpcY3SbD3KPbE2Q2nhq7SWunxNyyDEAXHn0Svq0x/PaMQa8tIEkGCfFJtpc3FyqvHHmXTIJuI9LKrsJQzU8TO4Mj1KjsJs4DFEky02M/wT+CziwqSDWx9r9y+XU3EQBbWzQ2dP4V2uHxDKlEVWyGkEiRBty8lxGysGHUKJ3mnJ4zmDfNQ7UberU3BjKpdLAXG+8aaxA6Lowz42iOSHJpmva21qdQfaAuGbK2m3V7uHSd3K/NVdjnEMZ3pNOLtYwzB3FxjnoPdbOyGBaaIqvAkZnSdZcTAB3AgLoNluHduqPAL8xDeVv6n0Ci22dapLRhwuKNOzwKlxoIgZQ2w3XGi2mu0CYgRMflxtf1SwNIZ5GpsDzO/63BZ9rYmviHvoUQ6nTY37Su5plwNg2kDYk3l+7dfWMsMJPaH8RrSOT7FbCZtHEV8RiMz4qgMBkNOto1gDLbmvVsgYLb7oJ+jzYTsNhGtqMLCajn5SZIBdYO55Q2VX2o7W08Mw5fHWcbUxeGjQnhe6ZwTeiPINh4BLqjg1oGpIAG65PD+qyDtfg2gTXaTF8oc73AK8rxFfFYt7XVM0fdBGVjR/DmgDrMozg+x1YgRVpcxmJ9YBRcIrtg7PR8Lj6GIkMex4Iu0EH1aud25sZuHbNMhrSdDo2eBO75Lm8ZsHE4Y5y3Qgh9MyBznUeaObXxjsVhKYMZ3suehj3glTlBaaY1tIHFlTj7J1vyA3hJPRK/gcqAC0ki8ne60Oi3omYHd1TLxBzvBgky2bfhZFBs23W/qsmAwxNNouTnqi54Qu1HOzFXqZKtEACDUa0i9gXDnzUsfQGSRrMeyJt2d9owu1zjgdCCs2KwJLAdxP4LGM1KgDQrW0e2Nd8KuqxjWs8M56Q3mxJd4v9otzWujRilWHNn17J6QGWLGMM6Ooc73RsDI4TBNa7NrlLTBsCLWsiG1sA3vXggEAw0ENsL8unolspgzwYPjpgzwJC37RA7+oIBlw/wCLvyHopZO0PB6YDwdNrXUz4oD2nwgmSHSPBIGoHzW/E4t4Gam/u3zMlp0vYxm4lY6tEGkLcP8Akrqbs+HDjclt/WFMZkP159SjSzuFV4ble6ZnxuveDoRuRHZ9Utp1IaRIb903seJ6oPiMIQ6B8IBOm8vM380e2bTaKVQEEmRHQArIDH2RRyPfckGk4xLraHQmBqrBVis0ZW3DbkXH2e47ldScBmOg7ojzgWUGZTWJn4Ws3/wEfgtFpfvzM7YG2diya1VsNgUnXDRm+7q7U6/JYOzO0nOxdWmQ3K1lSCGNDrRq4CT6oxs/BNDn1JMljhrbThGthvVexdjU2PdXBOZ7XzcReTa3Lik5J/Qemc9tZ3dOmBlLQ6TA11+6Sf6org6RFIugAupuJiP37XAG6PVDe1VP7Kdfsh9eyNZg2ixpcA51Pwg77z8lPyLegE7HbUc+nic+WGtb8LWt+8dcoE+aEVMU/uix5Dbgksa0WIsCGgSYWii+nQa5tN3xlufMWmQ0zGo5ymxVMOaC8tc20ZWgeEmSJEDj0VnF3YI67K34hzWtAeQBZrogdHDUGfks5qy7xOz7t5tOso4/ZrK2FNRtN1Mt+GX+F9zIa394a75grmO8cLAuIA0BJEfKEuN2n8CkmrO27M9oWtpmk6IHiaZG6DHoD6o1R2hLg02YAbcTafdw8gvLGYozMiYm1rg7o5fIonhO0tZrdWuAMgOGlo1F1WMfQTkes0CHZGi159Rf0B9kbr1gDAi2Uel/yXj2D7f1GuE0gSLCHEfgi2J2hVxQNQuewa5ZhjRp8IEknib9Ek40rZltmjtP2yfVJZTe6n4iGtbaRMSeJJ3LBV2c5rQarpcRJAIJMcTumRzssrqYpVSx1R3hd4SGzEjUkm5g6yrXYaqXFzarSfiJJE6gaa6xzQx3rdL/ADfowyqiw7QOrmgEANgmQQGwCL7rBSo7XOVtm5gDm8IEmbH0jRZa9Woz42tqM3lgmOsgHzUaOHZV/wAt7ZMQ3yJ1OmkdSPKnCCW/yLyfkdHhO1ApiHAgGwM5hzs7Qcr6opUr0atPM1vdmLOb4W/yrhO6iQ4GR03jUEWOoIIRLA1S4BhJMGTebQRfzI9FGeClyi/yMp3poKNY4gHO6/RJbKdEBrRH3R8gmSWSCA2HUygQZiJsstDs0+nEHRznXiZcIPyXJt/SJjjIHdb9abU57f48mGmnI1+yYR5FdKmyfFHZHYLy4GDIM7uEKh/Z2plDdwOsDiea4+p+kPaDfv0Ty7tv5rO/9IOPmS5nTI1DmzcDr8TsTu6VSQSXRqG7iLfNAK1J4IiQMpGg0MyNNL+6Fu7Z4l0lwaTusAqqvanEO+6y3KfrcnU0bidV2b2a+owOdVYx5d8BOU+G4OUBdHiOz7nGXuYHTJIzAn1nifVeV/4gru+6weX5rTg+2WKpnwuaPIHfwmErnZuJ6L/hhsC4MbgPyaFpp7DMWA880nzlcF/j/GETnZ/4qXy1UR27xn+qz/x0h+KykBxPQmbMjUEdA4/itTaDWizSTzBXm47dYsNnM0//ABUlSf0gYz99g5Gkz80HJ+RlFHpgpg/+m3+UT7woV6LNTlAPFo/A3XnDO3ON07yl/wCJqo/xpjJ/zKJJ4sJPuEE/ULR6O3BTozw/9JHoAfxTOwMWyW4ZTH/Jed/4zx0x3lPrlH5JVO2uNBAz0nHkxv5LMKR1u1MPTYCXNaRlM5myAG8pPEBee4+rUrPJcCG6WmIG6+4WtoilftTibOqOYXZXQGggAHUnyQjGY91S5JDb+EQBvOg3oRvl0WS90vw+wgWE5sriQWhsOgHWbjUcOHRTdh8TRdDXNqCJ+EPFwA45StXZtrnU396x7qAuCAJa7SWkkbtQJngj9TYRaGuo1MrDDnGqDOliDYAQeHC65p+0Y4T4zfn/AF+/AtGEmrRxD8UTTazxtcHEgZhkBgGzCDJ1m4TNLcj6rjDw8TlMAtdYwIEEOIKMdoBLB39LIZOV7ct+ZjXURfouXpsJdeXEmNRfXcdNPbmultSjd/QmtMvxFMES0h0S3/8AQ8/iCzMEtCJ0aBpGwJBjXQb7e/DVacVT7yi2oBDmkWHCdekpsbpCz7M2y8M6cwHGJ05m+7cidTF1Ys2Wt3yCL26yoYHE96STMn6I5IlUo2u9gHAZv+MfXFNXTka+0jFWxTnNirTdNgHA578CNSI3Xhb8JiCHd7RbNP4XNiRl3g8zF1ibiabLPL3sGkACDxEmRpwhSp1znc6kXFrAXZ5h8DpAPRJx5Wmtfb9/o3Qc7plRxfRDpDZdSO7MCLcdQY6aoRtHY4fcHI5ozBw3tLZjzta91o2fVfVqZmEOdIdaANJkgniDbiim1cO2bGHANidLiY1tBmJtBibBLjmoyWOTvXza+f1M06tHNYHafeObTqHIWCDmmYBJHHjEALfhMG5tQQ5tzMZhJnomx+yiWOeQHOiGtaWuI08RjQW048Fno1nEB0S5kOHQGTrwPtKvqVqL0L1s784B9vCdB8gkvPqv6S8U1xbnYIMf5bT7ykp8I/EncjI3DuabnduaP7qyXEw9zo5f2geivqOcHWj2HqmNQWBB8o+cqdhMjqLdxmeIB+vTcqmHLbQefzRA1GG34KAosEGPQ/RQsxlNZm+PNRZUZxA5Bb2vp6TB5qeVmto8luQKBj2tix+pTEs0vPuiT2t4t9YUhQHGUbRgT+rN/iniPxVgwZ+oPyRNuGB/rKRwQgDnwEfOfbcs2jbAVXBPJiYEzrb+6dmzHTu6SEaGEAdAtz+gtFPZg1L38NAb8TO7RCw2wJUwb90dAVW7BODY184XQP2XbMHNdqDYjTyOt1ghpO8crjetZlYHbgnjST6pE1G7iOhRgMA0v5z6qFVoB0kx90yPUSFrGM2HpuIDsskyMzgYG8662Puug2bsUVaYuBlJlzWgh28Wgacbq3sps7vS5lUDu6ZzEW1dcCdYgTwkBdFS2hQgmm1mWbHQm/ABLlT430dmGvQHOpObSa0tDgx05YAa8QdQdDeeFkN7RbIxdVuamwNotbAhwDS2QQch4Rw3W59RTxAqxmjLmu3LuiQJHkT0WDb22O9hrXDuwfEN7gNAOR48vJc+LHvlWxssr6PPNmbOxHePzhzpZGaRpIiJ5CNLAovRZSByNYNBJnOQ4kS4ONoF55rY/ENd4QBmaYMx037gRooY3HNpHK27iPiHhE7/AAj81em58a/fUhdRsohonvXWv4Ww47rTp/ZbsXjab6eSnTaGxkkgWE8deKxHDd6Kb3SZBBO85TA84t5BTZhbuyVIaBLpExu9SYEc+CtPAp1OV2vjrWhFNx0gZg6TKOLaXyabviF9+h9bLodrvptgtpAteJa4OcWx7EO4hcxt2h4muaSfhbfiIvbnKP7F2y6k2BduckjiLC3BZ4Zt84W2vK2l9vMHJdMqwhZWHdupC9gWmDP7xMxACzbOwrmGo1r2VWfeHiBgGZGhgGJhdHVirT71lLLUaSHMaQS5uh4bja25BKNZjXeEOL4LdQGXEEkEZs0TbihiyeI3xTTXabvf+vkFqu/qDdrYJ1KsHtaMpg+EzBm+tw0iCiezMdJzEA6a7x5+io2xhs1Qkuc3uw0WEmS21pHA3lWbPxRZZ3dukSHFg6aGy64y3xqxK1ZsdSeKhytdlmBqPiJgTvvYKvCVS6qGGmT48gcBDmu3SR8jqJRnBdsnCmxsi7rkgRG4agNuNVGh2ue4nMxrHH42hsEOgiZ5WN9Y1XHN5eTior6lIqNXZzW1sAxtZwfDX2zNkWOUWsko7ToOFV2aCZknWZEzJTJVF+ojYQa17dQCOMx+aY1SDJZPofxRhtdg1aY/6vw9dFow2Lw8+Jonj/YJEydgJtRhHwR7fJVVMMCBAHMkg+gt9QuzZjMEG/CJPkfc2UcH+rAXa1x4kzAPtN0aYLOHrUD+6I3GNekWTNw9vgvN/TqvRaow9SA54IHwjNoOQ09kw2JQ/ebfmB6LU/IPJHnndDg0ndYH33eaTcPezQPIFegVOy9I6H2zLO7sazMS2BPESfZGn6G5I4R1KDEfXmrg1/T1/JdXX7KuBGkcRm91mfskjQn3P5pXI1o5/K4b/b8FNtd+4j0/ojDsAdC75Jhs+N5PnKXkYHsxR6dCnD5M34Xv9b1sqYHg4z1lQpbLI3z1y/ml5IazK9oM/wBQs5wzWtJN+epRg7Fcf6ED3Q0YLLimMM5SCXNJ5GI4mU8ZWMlZmw2JApGoHEVA00y0TcGwLhyF/JX7Bo+NzCCA105zoGRMR+8Z9FftjZ3cN7xrMrKhiGgkEzcmBYDfxsrG0HOp9217RnIl0E2i9+ca8yjkytrejrx0pbOlwNJgaDbxS877bvaFxVAVSM4ESZbIBEGzbXuo47ZlWgW+M1A5pEszGBaBAO8Ss7dt1Q4mS2AGhoA0At56oYYSduDTv1HyuNbCOAwoDxWqffcJAbIcXfIgifJDO1FNzaz325iQSBMabtfKUQZ2jaCCaRc5v3nOm/IAWWXHYTN4pzCp4o0IBMwZ3cxrCeEckcvKarVL/n+32c8nFxpEqePYWMZDzkblOVwFySZjKePsrK1JrGgMBFOxk3c50b90i44ATxvgfWcwh0ANNrjh+Ch+sOeZDx4RGWd8cYj34rr93it/P5ka2zRjacNBAkZrEi4I+W4oaahHhPhn+vBbMTiA2llsH55sDNhF5JnW3RDc4MEyQCJGkhHFN8QSSs6nYVam2qO6zOGWHEkWtNm66xxVP7QNSsZDdfiLBm5TunmRuS2WxzWOq1KZF4aaYDSA5pG7UC0E71kp6lxJkmL3371zY4ReWU36JD5JNQSRtoPFao6kWPcZPia4NOUOm8iCAdDwUG7LNTFChAY1oiCSZaLyCNSQc3NbdnbKLzUdlcIs3d96xDjaBeUM2hiBLXUgQacgvbMGIE6Wvm/mTR96bUHTr6N+ff4IZpyxwU+1e/iv+BzaWFoDD9wHHvQQ4kXktEfDPhngELcHs7p1Wk8QAHE2zAaXixi19yWyny4P7wZw05RkdrFvFpMxZTwGBxDpc0/egkmZm92mxasoeGrbuu29bf78Sqk59efVehjxFXvHOfIGYkwBokjFbZbGkjILcJjTdc2SXN40PId45Xs3jCU9wjofyTnBUzMjz0W47LqZjlNM85APnIsk3ZtWYIHXP+YultnPQO/ZlPcSP+6Vc3Z7VtrbOcBMW4jxezQVR+rng7yaR+KDkbiR/VXbnT1TGjynyC1NwYi5I3fCf7qH6p/Fbm134FTsaiDeg8iQfYpzhid7vV35K6ns1x0dN/q8WUxg6jRe46grcn5GozNwDgdT/uKmKDhFz01WlrXi8GOqscKlvAY33P5JeTNSMpa7ffqonCmJgehWwOdF2n3+cBRLjIEddfmg2Yw06JsS0Hhb8BxT4qn/AAweF/zW8VT04Kqo0z4vQEeQSXYTBkgddxJ/JDm02HFhj3tB7vM0nScwFotYSjzaF7xws8e11kx2we/c05S3LfPmMjodVbHNRdsvg/mmHMTiQKeWxAi40DZEH64Lgdm0iMS41GADvMhER8RJY4dYN/zRLaGErUw6iyq8h7TrvndPO6z9jMFVL6meSzKGgni10jzF+i6M2RSxuS9Dqk9pf2ddTogCco/uuKxmygMV3OUFrgXhxJECYjUaTou6LoACB9oezbMWGguLHNu0t1E6+Vl5ns+R4pbemUnHkgHV2NTMim0ucLZg6WA7gS6CdLxpKuxGAhjKpY9pswsa3NBAgQZ+EgaoXW7IYylApVs7RMNM79fZVt2ljqFnUswgCWyRHCDZekpcmnHJv4/v4OVxruJkxBa8G0AmY+uUegWJjTTJAJIN7/00uSNVbjNsNLs3dPYd4i3QKeF2vRNnSJ0GWIPv9FehFpq/sczTWhhSBiXEDjYjzEfmmr4Mi0gg/Vk/6zSbIDwOJkfKeisoY2lmvVbAveOptvkW6ppPjsWuWui6qzLSDIdJh0h+bQECwHOfNT2ZhKlZ+UDICCA4tJEzAzRpJgeazV9pUnuk1A1v8MSOgF0Yp9rx3b6eHpucXi7w03cQG5r2G9c05OEaitv6L99AqDk7b+xftja7KdN2HoCGz4zmcQ4xeJPhBIjmIXPtxpFMNMgToLl34eZstWB7KYitYgUxrrmd57l1OyuyTKIBjM/9511P/wBOLFGo7f59Wxl7Pkk7ev68vQ5/ZWysQTmDhSYAXZXXJix1j2hdVg2wWtJJkAlxnVxNo4238OiIfq5y+KLcBF+PuVQ7BjdA379fLr7rgzZ3m1I68ODw0uL+wPx1L7R1p9OCZEK1AkkgGNySEUkkSlJ8mR2V4qcu8Rk3Nz6lbqOvnCSSt5r+yUuiddxAsY10tuWvCPJaCTuCSSuREzd1/FU4mmBoALJJKL/iEz1BAEWvC3bNcS0yZudbpJJsf80Z/wASnGPIeIJF91uCqFU5hc6HekkguhSyi8k3J1/Fb+7A0A9EySbzMiIpNMyAb8AhNZg74iBFrJJKeRaQ6LnUx3mg3buZT6NdFtNOiSSlJLj9SkOydWmCASASNLclS6znRbp1SSUn5Fr0Kob+nzVNVxBMcEklOYybLaYt5H5FQqan63Jkk1aBbsxuw7TMtabbwChD9n0r/Zs1/dby5JJK2J7BLoods2lP+Uz+VvHorW7Ko/6VP+Rv5JJL0YPRzMI4PY9D/RpfyN/JHKGDptaA1jR0aAkkpZdlsfQwEPta25aGjTokkuSKQ7bI1WiE9Oi2TYegSSVaRrZB7ADokkklEP/Z"/>
          <p:cNvSpPr>
            <a:spLocks noChangeAspect="1" noChangeArrowheads="1"/>
          </p:cNvSpPr>
          <p:nvPr/>
        </p:nvSpPr>
        <p:spPr bwMode="auto">
          <a:xfrm>
            <a:off x="0" y="-755650"/>
            <a:ext cx="2057400" cy="1543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4" name="AutoShape 6" descr="data:image/jpeg;base64,/9j/4AAQSkZJRgABAQAAAQABAAD/2wCEAAkGBhQSERUUExQWFRQWFxsZGBYXGBgYFxcXGBoXGBgcGBgXHCYeFxwjGhYXHy8gIycpLCwsGB4xNTAqNSYrLCkBCQoKDgwOGg8PGiwkHCQsLCwsKSwsLCwsLCwsKSwpLCwsLCwsLCwsLCwsLCwsLCwsLCksLCwsKSwsLCwsLCkpLP/AABEIANcA6gMBIgACEQEDEQH/xAAcAAABBAMBAAAAAAAAAAAAAAADAgQFBgABBwj/xAA6EAABAwICCAQFBAIBBAMAAAABAAIRAyEEMQUSQVFhcYHwBpGhsRMiMsHRB0Lh8RQjkhZSYnIVgtL/xAAaAQACAwEBAAAAAAAAAAAAAAACAwEEBQAG/8QAKBEAAgICAgICAgEFAQAAAAAAAAECEQMhEjEEQSJRE2FxBTIz4fAU/9oADAMBAAIRAxEAPwCv1LuJQ2/fu3mnZp3774LG0ZHX+LLNbYapCRXIhpHf9LbZk3A9Yysl1Kf3y5/2t06Mnb/OXRQckhdBkbco74Z+qOx+rvMZ8uvKEhlA7AjCiJv7KLonTAECSb7/AH+8LC4yL8c8jb+fNFr0wQtijF88+ccT1hQyaEN3357c52IlJ1xfzWxS76ItNu8ZbUOwqQpjoi8ojEqnRkWWw1c7ZFCXTOdgsi2fJGpsk2R24dRBtdkNIFTfuulhx6704Zh9wSv8cgXjmiRFAWkojXDitNabyiUwolsOKoUKds0RtFbAR20zHNCkSNRSnzShh9/eac1G2skOauJRoD3WnNvMojKaXq8EDTJBtZuvdHpUTO2FttPJO2NATIfsXIbmndJLE6eJ3BN3sTP2QNn0+PLglglKe4LIG5NjKugGjnL87+XSUoVP49skt1IFxARWYXPkltnKgIpxsT1g2pAAyTjV78kKddktWaZayKaAJ73obewjNKFuw0qEHDLPhd+SKASOScMpWy2oWyaGXwefcItKgljje4j3S2g7oUOQaRjaUCAt06SKxvmnDKV0NshjZlKycUWlR+l9O0MPeq8AmwaLuJ5D3VXxv6kkD/VRMbHPOfRuXmnQjKXSI4l8pkpxmIXJX/qNiDtYDwb+XI1H9RMQNtNw3EEexTfwzOpHUS0ZbkltNUbA/qTb/ZSI3kGfeFatF6fpVx/reCdrTZw6G6VKMo9oKvol6dBOGC1kCk7ojsp7Urn9EUIeY3IY3ckR8R3KQG7lDbCSFF1uqU111tgsltp8O++987JNxkjs+yRq5CyJTGaNSoW0IasqsRqbLnvcsrU7lc5aIrZHxdKg9wtFt0qB3/SKMqREkUJ7QCY+yI2pIt/aVhqYOaKzDgXKJuhaQ3p0ztT1tKAtMpcEZh777sl9jUxDWecoopJbcoHNFpjLvNQEapsgFKc7KyKGWutRO1CzgbWzHvylFNKdlllJv8+ic0qO05JdWw70D1PRVXxX4x+BNOjBrGx3Nnad/LszfijTIwuHLv3n5W/+xkz0zXONCeDsRij8QmA4zrOmTxA/KswhFfKb0DTlpEO+g+q/WqOL3uMySn+l8JGq0RAHSbT7hdF0X+nDGCXPLiMhaPLmneN/T+i68OB2wTE8oXPyo8l9IcsTo4u/CC9wE2dSXUNJ/ptTIOq9wOyY/AVH0p4fqUnEE6yt4vJhPSexM8Mo7oiqWKc3YHDcUdmNhwfTJY4ZQYjkmtSnBukNCscUxSk0dT8E+PfiOFDEQKn7X7H8CNjvddGpiRET3ZeaTUuCLEXBHoV2X9N/GH+TSNOoR8Zg2/ubkHc9hWf5GDj8o9DFKy4OoIYEm3BO2NnObyhw0GNsqpNpRslM2ymEWnTErWpySyyRKS5zhaW63/oHsI6nrGFgppdEbUSpcW2Ji2uSJAgHNDrDMpy+4QKm1E0yENajLBCjuycPbYd2Qg3imJ0jmUOiwggDP7Jw2rv29Eei4SJjP0QjqiZnhOzMInYlB6bdg9Ub/F5rMHUBAdb+uKeMgqGr2Ghr8G+7b0R6bLpyKHBLdTAKU1Q2wOrZYzD5FLF56I0QB3sU+jgdClNxkP4Tl+Ux3sSMJTJ5d/hRvi3TTaVNzCYt8x4GQGjifbmmQiquwXybo55p3Sgx2ObSBmmwxP7TB+Y8b2ldV8PaLYGtMTEZ3/pcc8D0pxT3CwnykmF27Rfys9kHl6korpIt4FcGyWa0RCwgEdPsm5eUv4tpVOUkFxY3xNAXsqJ4k0a29h7q74usbqvaSwpdxSVJxdosJWqZxrS2A1XG0KHNI3IC6Rpvw+XTCoeNolji1ei8bP8AkjXszMuNxYxnYpLw9pY4auyqJ+U3G8HMeUqPOSRKtNKSpldaZ6hwOJFSk17TIc3WB2Xgg8bFMNIYrVqCSL5Dhv73Kpfp74hLsC1n7qcsPIGWjyIE8FP1KFN/zfvImRnEf35rEzY3/aWscknbRO4aoCEeLKDwdGTd5gbPydqmBSMfKb8bquuUVTOlGPph6Qgp3SpA8J9VD06dZx+poAN7XtuUzSv+UcNegGq9ivgWNk0xFG6f03b/AO0CrF+SbKSaBj2RlUQkimd49USvY3SRX4rohM5XU038PW2mAYP8ZpNXHOcA4RfZN47Kq9bFl1/XfHVP8FV+SZtMDvarcsbSExotGhtIjVLSYIPruU5S0k2LXJyHG/8AKpWFcILhbecjZEbpEh0D0N7WSJJjVRcGaU+aZj2NvyVJsxbXAOmzrDmFz9+lvmyJG7nZOMLj3PdtGcXyFu+iFQ1bIbaei+tw8+ictoAxfb9lXtAaVc55puvLSc9xy8irHTP0k8OcQpdnckwwowJFh97rkP6gaQJqNANnOLs7cPIFdT0lii1roJmDHrHuuIeI8SKmZiBI4Ts9vJHgj87YSlrRKfpgQX1Jzkey69QcAB83fRcF8JaZOFfUeBrZBXPEeLAKQqVaj2gmPkpFzQd2u5wDrbgo8rFN5G17LOCUeFM6sysIHRarYlrBJMBU7wjpw1m6odrtN2ugjmCDkeCjPG+l6uuKTLu/JhZ3FufH2WKSVlyGl6brTOaHWxTc5Co0Ghh/jVW1qgET8PVaLmLF13XIyVcxXiKo+TR+M3I6lQB1juc0W6hMx4JT6evsiU1H0X3S+LZBFlyXTlb/AGHmrXofAYuqC6oC1uwuESq34jwmq9XvEjHHkcbsrZpOUbogS89Uos2rHNWtZa5RLt+n2M1WV2mRdp6GWn7K44HHF7YBO4ch0vuXNvClT53tmzmT1aQcttifNW6li4A8rW72Khmhc2FdF60aS3NT+GxAIzCoeAxg1BLsjvv19U9dpQtYC0iYi/qqzx7AlkLVhMc2STl97qWpV8lRNFaSkBpmSdu052VzwLpaDwVbJakOhtDxnVbxFOAeSS2xlJxOJtCFdbJ9kLjqpTVr3JxisRfKLH7pkMXx9k3G7RE3RxWjbP8A7bcDzTss1Y2nnbKfdRIxTNaNblaI9U5ZjWgydaB+bbVqyiyvZKVT8ovt75b1vDPBOedhslRlfFiJb6970poLmz+4mBw/Fklw0GpDn40vc0QGg+3FSOj8cGuBnO3qFC4eoBd1oG7Pp0Q31gHTvXPGpaO5F38MaWY1xLvrc4tadw1QTyklOdJ+JHucG0yRqAuB381QG1TJcDEnnE2lSDMeACdYmWwN+7olyw07QSkqou+E8SB7Kjn3c1wtxIyHMzyXLNO1P9ryTJdfdne3qpBulNRrhtc7WO6zXf8A6URpGsKrpygR5Zn7p+LHxlZMXotX6V6PFX48xfVbcbIP3XRsX4eJphgZRc0EEazZg7DGW1c0/SvFatepTmzgD5WXaMO4AZyszzL/ADP/AL0aOD/GiO0VowUS3KdzRAvy5qB0xo8uxRdxEFXCi8axUDjagFW8beippPscSTNHvczVBaQRk4W8k2Hhkh0uc0AX1WiB1Kk8LXsL92SsZirFDVHW26IjSVRrWQuMeLsRNQ7l0fT2kY1rrk+mqus8laP9Og+XJlfypKqQwLpHJapkLGhZK3DMJbQFQsrtiDII8xP2Vxol54X69+ipGiK4bWpuNwHXvFjbPqr+3SVB2w3N5OW/ad6qZ1skf4Ro1TJAO8+iUXQDl/7DJFovwzh8rjG6eW8IzcPhzm7PO/8ACrMXPQijjAIuLEQQdqvGgtISzZ7qp4XRlA/Q7yIm3RS2Dohv0vPokZIpkwk0Wo4g3ylNq9WTdRpxUD6vNM8RpQD90xeyTUuh3JfY4x5sQmIo8k2p6TFUw1193fNELhvH/IflGlx0E2n7OCvPzZ5fb+E7BJEjdO+6YOGad0GnV5/cLdkVg1N/yxtTujjMg4TxGwlMHPibZiOiNSB1RzSmiUStMgiZzvG7PJNqlIGSdnp+UjDuLNw75pHxM/Ph6JajXRIYgRYGNW/Eg79iC82PTuJSmVBffFtu3ZKBUqbD90aRF0MsXPZKA6pYg55CN83TvFMJHGd6ZMZJvkE5dBxZJ+EMcaWKaZzkd+S7do/SWs0CblefqFb4dQOH7SCuy6HqB9Nr2HZI8llf1CG1I0PElpxLBjtKOwrXve0mmcnCTBi4cNnNc7q+PKlWo5rKUgm0K+DFV3U9WpQMOBkh7TIvskHJVOtSdRdLMKRuyCo4XFWpK3/I+al2mX3R+JHwWF31aonnF0w0pj7KF0Ua9QzVAY3YA6SecWAT7SYAEJTW6DT0U/TuIddUDGG6u+ncTYqjYoyea2vDjSM/O9gWvWi66UAkFXyqxxh3XVjwbzEwTMG0zs3Z/wBKs0hdWrRZLqYvGzdklZdIFj+jVIyF93LmPwnTcXGYg7IHNIa2fpuAd82kflKNK0X9bb+42qvaAYbD4kxlG0KUw+ly0ASDnN78lC06ERM2nPjyT6lSbzPHluhC6YJL0tMaxiT3/KQ/EHUNrnptIGzkh0y0d7o76IWLxgO3K8Zz1yCVX6OSGVZ7muhvEyDfuybGsdrvVIrVnF31Ft+PeaEAd580xIZRRCfmTn4263lwTVwW3OcL9wtFo5DxrszExvRWYmIj7oOHMt4/a618MzP8JdHBi+Tt33KUGGxBJi3ugh5B7980Wk492zn8qKJHAwzjnsG6PPf1RaeGv9J6zG1aFV5cb7MznntM5p9Qo1HW149YsdyVK0QM8fhzqTq/u8849YUHiQW7M1ccZgKnwX6zpIEiwm1853Ko4g6xJzGzln+UWJ2GkMSJVp8IeLTQIpvPyTY7lXDVBzCbl10zJjjkjxkFGbg7R6Kwp/yaYh0WsQmGJ8LOZd1VzhuJK5p4M8duwvyPks2f+P8ACtuN/Uem/IngFhZPFy45UlaNKOaE1dksCWH6rBQemtN7AVBaR8Uuf9NhuULW0mJkmSnYvEl3IXPN6Q4x+K1gZKr9Z8lOKlcvzyTd9KLLVxx4opTdg5WkoNhac5NFh6GzvNW3QbNZlokxF4GRnqqfTcrH4erga190b7Z+6Tli2jifw9F2tBy2G9+qfPwsDichcbhfgmH+dDgADO09Bs6J7/m61yBlnvkcOSqSjL0Rob1XXMGRPfJEZrbD5f0hNxLZy4xfdP29ChMxgDZjbyvs62J6FEgHEc1qT8tl9o9kmlhyMz1/pCxOMBtJ2iAbbMvOVvC4xpteDlvn0C5k0xZ1YzB8zu76IBrDinYwzC25IdeNnrCa/wCIf+73/K60cUAOjNa19Z19pSzSv3vSPhGbLROQXDviRMmOiesY3eeUEeia4fDxz4Cc1I4OkIkg9Y/CXJoIRTw7Cbn05/hPqOEbaGuPKEujWaMovsmJRmY5ska2W87jG3YkuTJHFLR4LiXM1ZmZMeV08pYNguAN0zJ80AmC0xa+UARHCSl06vC/l6/ZLkcmHfWGqbd+XRUPSdH4b4yj1F4VzxWL1WFxmBz/ADdVjxC+Xty+kmeZsiw3YTIeChkIutbPLv3hIJVwE07hkrBoTw98egXgkEOIgcAD91Xyr5+mNWDUa4fKYI5iQfsq/kSccblEPEk5Uyu4vQr2ZklNaOBXWtIaHa4Zem+6hf8A4MT9PD7qnDzk1se8DT0VPCaGLsskTF6J1BleFdsJoaL8FrSeiZBHD+Ul+Z8v0MWHRyt1O6FqKX0lhNV5BsRs5f0VHiiSe9l1rRmmrKco7ENbZS2hqYkkk2G/uU0+BFMO2T+E3wmLLHcMjyXP5J0Q1RdaNMCIbJ8x5TCeMBEEsP8AxtuULhPE4abNbaylX+LSf2kNtyVKalfR1ITWpawJAMZfTabWHmh08K6JFjBsR7D75qawuObUaSTDAAb5nkNvRa/zqDz8Olql+tcmeuf2QqdHUQP+C6Taek8E4bgKgjVAB49VcqWj4bsMDOeSBXxpY2QGNGyfmnPf0Vf/ANXJ/Ef+DWyoYprhZ1yLbbfbai0sU8NADjAA2qUxNM/DL3hrdwDRunZtuFHNxQj6QnwnyQiUUUhreSWzpHT7oRlp3j1SK9YTtWm9gUS1JpABgRvgFPGVzGs7fAERnt4WJUTgReZsAO/WE5e5zsjY7VWnt0SkZUOs4BtouSInaIjdcrXwAabjMuk55xafX7ouDwLwZOX1AbT3IzScYzUbIMkzPU9johtXSCoZYfS1RgEnWDTAG5EOmHhwc06o2wb5g/Nxke6YYelrEglAZ9Ubz91Y4psEkMTpB4c651TmJMc0wxD5dnPc/dFx7yXE7JKaSpikcK1dqxlOUpmUcV0HwF4VDmiq4AnZN44wl5s0cMeTGY8bm6RCaB8FvqFpqWBybtjjuXTdF+FW0WN1bR30U3gtENbeL9FIU8HEx5n8d/jCy+VPL30aEMUYEO7CwNqQNGg7FNuwtt6JTpRx7CqWx+iJ/wDjbeeX5TbGaP1gNwF/ZWCqwblGYke/fK0oG6JRybxVo0tfOwA+U/hRGAwuu4CNhM8NisPihjnVSJyHzTMy4+WWSj9GBrQ45kN29LDvYt3FN/iRSnFcyIxLSKMWuZHOQFFOZ0spPSGIENA3e5n7Jm9tuX3V/HaRVlscYBpceI37uwpf/GrOGqWmNpjr5qAggg7N3DapzR2lSB8pPK3DPqgyp9oGiZpeHq79S4DWi1jbZsF0XBeDqrX6w6ED3lT/AIW00Khh4/bAAFyZO4cvRT1XWcPlgdY+91lZM843EdCEXsZ0MN8OiA8gRtI4zsKgq+N1i7MsZ9O53FS1ag9zSCATM8LbvRMq+HMQWx0zPTmq+NpN2MyNtUuhpisQ00xrETc9YmI5kKuvxDpPPcp12hX1GzmM9xNhHBIGiRuHn/KvY5QSKsotnP6hkfdJq4cAB3EiOq1UcYjZKTiKvygd5ytWmBZKYSjrMMDKx+ycv0eQIDrCJtny73qP0RpI0i6BZzYvlMi/v5qyaO0hSqsaCWh5uRO3LI9FUzOcHdaGxpgdRzSbg6zQeOcn2Cha9EuB1jF+u8K1V6ABBJzEZeyicdQE6zfmGz1HfNKxZNnSIOhSudXL3myA/DfPIy945KZwwtJG7P8AjllzULjsZcgbVcjJti6BY14Fgc01AWKQ0Hg/iVQIngmOoq2clboc6J0YXOAjPM7gV27wvo0MpgC2XlAVU0R4b1i0C0EEkjcRAjdbu66PgcKGttu/M/dYHmZ/ytJGpix8EHp0YRXncts9YWyqId7APaY/CM1sJJZZFBsoJsbVnKJ0g4DyUriKdlD6TEDNA0g4nNtPY4mq3VzkguHG8cf4URhXfM7MTYDkZPK/upTSdQAuuLZcDY7Nv4UZh6VSoYaCTeevtsW5ipQKeR7KziHS7vZZP9G6OdVyBjlN8lZsD4Ma27nN1uMHrAMeZUuzQVs6jhsADWNjgOqdPzYJVETHDK7ZUMZogB0azZ3brbwolx+G7OVf9IaADWg/Cbx13m+60/ZVDTOFa0fTTB/8XklMw5lPQGSNEvofS8NBaRrDdrTG/crZg6lQlsPdESS1tgSJgGDtXJG1iwy1xBHeYU1o7xEbAkh29pifJLz+K3uIMJemdUpOqfNLnlwkNiQCSLG43oFGnWI/2l+eQJ5nLu6qujfFlRty55YIs4tgTzEypd3jC0tcJOWWdt+zvnnvBJPosJoka+GqOBHwwGmYj9o2Tt8lGjw9U/7fZPsP4q1tUOA1jm0bBvsnX/Uf/iP+X8KPnHSOqD7ZyB8HJZUw7YkrKjZyut0sG519m5bz0VKsEBItby9EllHVN1M4XRRgE6oB4zKVR0cwuPzC53HsJTzJBcGHwOkS2mNbMTEn9u82425J3hC2rIcC2RN+f8lbo6KpC7qhE8L8M0HF6Zo0BLQXONpMSY5ZAKnKpv4J2NquyN8UVBS+QH5jfoqunOPxjqry9xudm7gEABaWKHCNPsrSdvRhVu8C0mfFGtmcuJVTY2SrDo6kRDgYIIyzt2L8kHkLlBxGYnUrO6aMwdgTkBYbBl/Clmti/wCOPoudaH8emm1oqiRb5m3HUDmFcMJ4noVWS17Y5322joV5ieKcO0afJS6JT4nsEak1R2ArfEgzmpVogCwy/EIUiJOjfwZSSw2772Ija+7v8LVWrA777CNqhakxviKdjZVfTVI6pGzbx4dQrFjtINYCXbOYVE0z4oa4nVIj1MzkOmaBY3J6HKfHbILGYUNNxeTDQZjPzt7lEw2j4bL3ikJsABJnO2SgNI+JdQnVF5+om5281BY3TFSr9TjHErYh42SS7oqSzRsvlfxRhcOIpj4j5zcZ9BZQekf1BqPNjqgbB+AFUTiAMhrcTl5T7oRxDj3A9Fax+Fjjt7/kTLPJ9EjitOueZJc7mbeSj6lecwgulaKuKCj0JcmzHJYPQpAC2AiBJzR2J1mkE/8A1yHREkHIwd0W6KHov1XAjverRSw7XgEXDhbZB3cYhVsi4bLOP5KhzobS4pn/AG0Q8bXtmRzEwfJWVmnMLAuzLf8Awqg/AmncEi3eSMKn/p6fhVZ4oz2g9x0V+lf+NylKVdoImwtb8qvUK+q7gpGhjIMkBXcsGxOORJ13PvAlt4IuNvkt0T8kfu5lIpYtkDZ1j7J0zSgbt6clUfJaofQyrlwmSInfszvKreJrl7yT04BW3HaaZ8Fw1LkRdrNtjeJVNJVjBe21RXyKtGFYCsWNVmhI+wNIHPb6nvbxUm6uNWBsgbbk/wADzA3qMbVAZx2d9fRZXxHygDM5+iS42wk6JfDYySYmJgbcrE+Z907biNck5Bu0W3dYv3Cr/wDmarNQG27h3PUqU0ZXgD5jnNtkmTnwBPCUqePVhxmyx4DTFel9FZwG50EDv7qZoeO8UBdzTF9u5U51YOIGV/IwJ8r9GtQqmKAEzfVFsiCBM+YVZ4Iy7Q5ZWjodP9SKgzpg74dutt4otT9RyQZZwNwZ8vbguYVdIQCJ3RPI57M4JSxijEETH7chxc7KBwtsncgfhx+iXna6LVpTxS+oC55AYTGci2cAfUbclWHaUc5pdLabTbWdLnOjcNvIQFEY/Ha5ku1osAPpHAf0mFWqXG5lWsfjKKESythqmJEkiSd5z8sggl5PNIATqhTyPX3VyqFhKGC1oA/snspeJa3WMZCAO+nqjUq4ZTI/c63IdmPNDFGQALlx2Je7skZ1dsbygFT3/T2qJqP1ST9LYc7ffYPVNho5v1QQ2ecgb90/lSpr0dTIuVuUarh9vnwKG5qYQKa6ymNGaTLGaucGe+GfmodrU90bHxGg5OEddnqgnG47DhJp6JnF6XJAiW79oPUJNPEiBcZcEQ4GCNoMjeMphIOCO70VaLjVIdK27ZVHOunzWm2xbWK1JiIIO3WA38SUSkzaZt/dlixJY+IPG4kapBkmLZBRRWlifBUhE3bNFYsWIgAz3TA4/wAJMy5aWKCRbql07ZiNVoG/7wPZvusWIZKyBxU0gSN0tjq43+4TXFYouvPDosWKIxSCCUa2peBOzhn55pvUqEttlNzvKxYuQLGxWisWI0cKCK6pkO7rFig4LQOs6dgvHoPUhSuipmBEj924cFixJyvTDj2P3OJIaLWMk5nluzUbiMLqNJcb7s/43LFiVB7oY0RlevKAFixXEIYQiFnxCDY3WLFJJO4fxO+wIBtHe5FfpJxJMHPeFixV+EU+h8ZNrbP/2Q=="/>
          <p:cNvSpPr>
            <a:spLocks noChangeAspect="1" noChangeArrowheads="1"/>
          </p:cNvSpPr>
          <p:nvPr/>
        </p:nvSpPr>
        <p:spPr bwMode="auto">
          <a:xfrm>
            <a:off x="0" y="-755650"/>
            <a:ext cx="1676400" cy="15430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6" name="Picture 8" descr="http://upload.wikimedia.org/wikipedia/commons/thumb/3/31/La_scuola_di_Atene.jpg/350px-La_scuola_di_Ate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7" y="1412777"/>
            <a:ext cx="3333751" cy="2371726"/>
          </a:xfrm>
          <a:prstGeom prst="rect">
            <a:avLst/>
          </a:prstGeom>
          <a:noFill/>
        </p:spPr>
      </p:pic>
      <p:sp>
        <p:nvSpPr>
          <p:cNvPr id="2058" name="AutoShape 10" descr="data:image/jpeg;base64,/9j/4AAQSkZJRgABAQAAAQABAAD/2wBDAAkGBwgHBgkIBwgKCgkLDRYPDQwMDRsUFRAWIB0iIiAdHx8kKDQsJCYxJx8fLT0tMTU3Ojo6Iys/RD84QzQ5Ojf/2wBDAQoKCg0MDRoPDxo3JR8lNzc3Nzc3Nzc3Nzc3Nzc3Nzc3Nzc3Nzc3Nzc3Nzc3Nzc3Nzc3Nzc3Nzc3Nzc3Nzc3Nzf/wAARCACZAKoDASIAAhEBAxEB/8QAHAAAAQQDAQAAAAAAAAAAAAAAAAEEBgcCBQgD/8QASBAAAQMDAgQDBAUHCAoDAAAAAQIDBAAFEQYhBxIxQRNRYSJxgZEUFTKhsSMlQlKSssEmMzRTYnOi0RYXJCdUY2R0o/CCk+H/xAAZAQEBAQEBAQAAAAAAAAAAAAAAAgEDBAX/xAAhEQEBAAICAwADAQEAAAAAAAAAAQIRAzESIUEEIlET0f/aAAwDAQACEQMRAD8AvGiikzQLRRSUAaK02p9RwtMwUzrmiQYxWEFbTfMEk9M77ZqJOcY9Nj7DM9Y8wyBn76y2RslT+bJbiR1PO55E4zgZO5x/GvYetVdqPiTarnaQi0PuIeKkqW28wQFp64B8wcH4VIrXxD0y5EYTJvkcP+GPEW82pkFXc4UABvUzON8b/EwPSkFRTVGp7cNNTH4EtiWC3y/kHkkpz+ljO+NqkNskrl2+PJcZUyp1tKy0oglGR0JG2R6VW91mqd0lAVnHrRmtBRmiigKKTqKKBc0UlFBkKKxrLNAtFFFGCiiigKxFZUlB5SY7EprwpLLbzZ6ocSFA/A1yfqxBTqm9JbwlCLhISlLYCQkBwgDA9AK61PauXNUISnVV4J3/ADhI7dcuGuea8WmZZUtqODzArVjm7n2sV0OOG+m3Y4zAZBUkcyko5TnHmkiqCUfAaiuABRSSsJPorNWHJ4ny3LtHcXEWywzhLzTEg5c5SFJx2HkeuRtUzX1dl+PHifoK3aZsKrtbshxLzbYClFQwo47k1W9s1BcWX0pYlSmVZwCzJWj8DU21HqlzUGlnbS+uQ5I8ZktOOqynw2+6j+urOSQMVBI1ololNLIaKErBOF7/AH1usfjP2+r24WK1Fc2UXGdenHYKFrbVGcHMtRAGDzHtv76suoTwjTyaWXjvJX+AqbZrpOkZdiikznpRWsLRSGloCk6UtJjfegObelFM5E76O4EKaUSc8vL6Vi1cm1uobLa085wCRtUf6Y71tvjez8UtIKWrSKKKDQJRRS0GJrl/VZV/pPdVcuypz5H/ANhrqE1yzqFS3NQ3L2RtNfAyf+Yqoy7XiazW+ViInzSop/arznOJTcHwVj7fc4qYaBgRbvqiDGntNvR0RHXPCUkndKhg7HsfxrU6z1FaLzL1EpMMmS/KjCG69GSlaUtpCXBv7SM46dx61MxXctNGh1OQnnGTvgHen8MkuAb491TC5StIXPh6q3WphpmY1ES+t2MylsqkNozyqOMqzvv/AJ1V4EmA6l1QJyMgFR5aa0TLbpPhOnGllY7yV/wqZVC+ESyvR6FkAEyF5x8Kmfeuk6c72Wig0YrWClzSYpcUBWK1BCSpRwB1JrKmM55XjsR0tLcStWXCnolPr6ZqM8vGbJNvRtBWpTqs5X036Cm0pxP1hDip3WtRcVjslI/zIp7zAfCtTZ+eXcplwWj8mrDcdecgoGckfGvHjrLOLnVb1PSlpB0pa97mKQ0tYrOBmgWioBH4tadXLdjyUTIwQSkOLaCkqIPblJPzxWb/ABX04gkMKdfPYJU2gn9tSazcV41PK5bvifz9cTkf0x8/+RX+dW89xZiJTzMaevD482/BWP8ACs1TdwkfSZ8qUAU+M8twIUN08yicH1Gd6zJWMqW8KDy63gqJAH0N/fOO4qNcUX4kvVdzejRwUvzAUSwSkFCW0pUnHT7QJz6Hzpj4qmnIy8BSUp9pJHsqHMcpV5g9CO4NMbq6uZOLsNtEaKFJUyy2rmS302Gd8ZzsfdWKs97SmzOadXoW6NOxBFucJgCO+2+tX0l1XNhSgBypPYDJ6Y7VC1yXXiEOuLcAO3Mok56d6eOyXlRpKHJDpMlxtbiUpSltfKFYKkjGVDmGCPX0rwjpaQ+2pASpSTnlDuCfhvRkjo3g+P5FtHGxkOY+Bx/CptiqX0jrefpzTMRI07Nmw1POflmcqP2t8YSQMeSsZztU0t3FDTErCZMwwXf0m5Q5SPj0qtxNxu01xSV4QJsa4xG5cJ5D8d1PM24g5Ch5ivfmAIz3OK1JaKKKDwmyUxYzjyxkISTjzprb0uBkuyVZedPMR+qOyfhXldUuvz4bAA+jgqddPny4wPmfur2S4XFcoBB9RXh/J5ffjF44+jHUcxceAWmP5+QfCbx136n4DNbO1xhEgssZzyIAzWjZSLnqNW6izBGB7PsqWeu/y+VSYVv4mF1c63k9SYsqKKK9rkKwX9kn0rOsHPsK91Bz/wAK7Pb9Qatuse7xESmG2CoNuZwFFexGO/WrMl8K9JyDlMF5k9vCkrAHwzUC4FDOsb2ryjpH+M1edTJNLtu1XSuCllWrnjXCYyfJSUOAfMA/fVRTo4izJMbn5vBeW3kjGeVRGfjiurTXK97x9d3LHQzHj/5FVlmlYW3s3ZaVMkxYqFhCn1JYCuvKVKwD8zWz1vpC+szJF5Mdly3LfS14sZQCSscreyNjhSwcYBrURpEaLdojksoUyhaHVo5+UqAVnlz64xU01dr52/w2mYLLMZtttwNoZezyqUnlCjg9gTgY2OCNxSRuVu/TQXXR12temXlXGzhE9ySytoIwt1LGHAvZJP6Xh5G+MionbClM9opxvkVYjvEm5OaX+pZkGMp0Riw3NEhQdQcYC9wTzevNkmoPKZNxlGS5JjNP4HiKaaI51frkA4ye+AM9euTRktdFcIB/Ipn/ALh7941LnYMR3PixmV568yAaiHB0k6Hj7g/7Q8M+eFmpvmqjnezB52DZILKAlEaMlSGWm0JCQCohKUgCn+BUC4g36IJUW2IK3H4b7M6UlABCGgrbqdyeoA8qmdunx7lCZmQ3A4w8nmQrzoWfTo0ijgE0tN5bgQkDOMnGfKo5M5hjbSTd0Z+C0qWqUpA8ZQ8NKu/L1xXlc5QhQXn+qkpwhP6yjsB88VjMnMtBpSlgDn8/Q1o3bxDuOoIFvL7YS2ovO5WN1dEJ+eT8BXyPfJlqPRjjr3UnskMw7e2he7pHM4fNR3J+dbAUidhS19nDGY4yR58ru7LRRRVMFYOfYV7qzryfPKy4ryST91BRHBe4wbbqa/O3CS3GQWUgLdVgH2zVj3Hilo6BkLvLbyvKMhTh+4VTeidP3HVN2ntWq4iC/GQHSslQC+YkYPL7vWpDO4ea5Qfyv1dcGk9EEocz8FoH41MXZP6383jtYULWiDbLjJKTsSEICvvJ+6qllyFSZb0jdPjOrcCSenMonH31IrradQNMJYu+lltMoOyocdTYHvLWU/hUcWOV4gb7/KsvtWM01ktKHJxS61zYRuPE5cnfzp/aoFulOcjjdzZCU5V4bjR5hnoObG/xrXS2i7clIS6y0eQe06cJ+eKdwrfLgvl0lC0KH24zqVEfDIzRv1vZtr0fEtM7LOoUzw1mMqUG/D5+xPhk4GfOoc037eSs4B/RH8akL8tlaC09JebTgew+2R95Fa5cZtRK40lpexyCoChpYujF35ywNt2y+SIMXmc8NhLaDyqKiSrOMn4nvUn+stZ2K2u3GVeWruwwOZcZUFKXCnpkKR5denaqktV41DbGwiBIZLKdw0tIPr5Z++ttJ4g35+1PwJcNCA8nlL0cqQpI9MZ91X+ukXe/TapvLdykOz1XGGiRJXzrysZJwQO3lnat5ovWQtM+FZIK0TIbjhylj2/DGNyMdAPlvVQRY1ukvBt5TkZODlSiMVLdIw27FeWLjCuJcQn2XW2yk+Ik/onf/wBNc8cPfbplbZp0VEu8WY4W2VOc43wppSfvIxVSaz1td3Zk1u2trQ2wtbaSGeYeySOYq6b9aaXPiIqMl5hmI+y44AQtlaSQnJGDk7Hb5VB7nqOZdopZUkIaP2gpW6k9sdhUck87ruM48ddpCqXd5lmYnzpRCVDKlLXg7/2QOlTTgxpliRa13q4AvOLkFUZRUcAJ25vXOO9U+4u4h9tL63ObBU2AchAO5wDsNvKrM4ZazuFpRHtV4Z/NSEYjvpaACRjIyofa9e+9OPHHGumflcfS7R0paY2i5x7rEEqJ4nhEkArQU5x3Geo9afV3eUCloooCvGVtGdP9hX4V7V4TP6I//dq/CgpbgEnOob6r/p2v3lVdxGapXgFj68v/AP27H4rq66ydKvbFY9kn0rla4D84yiP65f7xrqh3ZtR9K5Zme1OkHHV1f4msyXxtNKRmUpwEhXTIrNu4ymkBKi26B/WIB/Cvf6O7Jntx2EFbrriUIQOqlE4A+eKm1u4PajncplLiQGiMlTqudY9ORO3+KsVbpCGZjU1xLS4KNxg8pHXz3xWEuHGDjiG46kpbJBXyqCScdutTHiHoKNoe02+a3OflyH5PhucwCEhPKonlxuPmahIlsr5whT7zruAVSFAlKeuBQllYRGAsezIbQv8ARbLgB+Rp8qLcmGA4EuLaPRSWyU9+4yO1XRw10dp666MtNxn2mO7MUlfM8QQpXK4oDcegFWQzGZYZDLLSG2kjAQlIAHwrdVnnJ6coMmW42UoZadA2I5hnHxxSuRksILku3YSBstJ67dsV1DM0/aJoIlW2K5nuWhmtWrQOmVHe1o5RnCOdXKMjH2c4pqk5MXO6BBmJS4UvtAAJBTgjAwduvrXsiHHRksPrIUrHhqbGAPQZPyFSabpRuDrRqwth9bBeShCynCltnBJG3QDO/p6VvbvoyNa+JVghwHlNxJaS4ltXtFJa9pRJJ3J291JIryhjE4e391MRxTf0dsglDqMKU3kbZRzDrt3qwdKaNZtzn0qay2X1AFY6hagMBRH2QfcO+5OBUyA2pcAUuEt253lys0xAwNqyFFFU5looFFAU3n7QZH90r8DTitPqy5fVOnp00t+J4beOXOM5IT/GlbO1VcA08t+v2f8Ah2Nx71Vddc7aFvkjSt7kSmvBcjy0pQ+2tByAnOOVQO3XyNTq88Rrm9GJ07ChuKPd14kj3YGPnWY9Kyxu1mPKw0s/2TXL0pJMt446uKP31JW2NdaydIuN6ZiM9fAbc3PpyJPv6mtIpKSvAI9nz71l7XxxrIMlEC/wpjoJRGlNPKAOMhKgrH3VfFs4nadmBPiuvRlK/rG+ZP7Scj51SEK3M3PUsO3PuLQzLkNsuKbICglRwSMg749DW61jw7s+nmy7A1Sx4ic8sd8ZcV6ZQNviKGUlvtIuPl2t9y0/aDb5jEgCWonwlhWPYPWqVh7yU+405VBfdcSlptx11RxyoTzKUfTua9/qO7RHCp+2TWQBjmcYVgfHGKMmOnSvCdIRw9sw7eEoj4rUal1VFwa1VOWpnTEmGFx48clmS0k+wOuF9Rvk4O3lirdrZd9IymqKQ0tFalX90dc/1zWZkH2BbHFEevt4rLVeRxQ0aQcDkkgjHmj/APKxnIJ40W1fZNrWPj7Ve2qk/wC8fSau+Hv3TWOn/E6FKaSitcxRRSHrRpRS0gpaMFeMuMzLjrYktIdZcHKttYyFD3V7UUFf3nhVZZii5bXpFuc/VaIU2f8A4kbfAioTcuGOpLasuQgzPQOimXPDX+yT+BNXrRWaVM7HNNxbukFQaukeRHUDjLo5d/RXw7UzdUAokbjuUkGunX4zMltTchpDqFbFLiQoH4Go7N4f6amL8RVuS0rf+YWpsfIHFZZXScjnKUXTLJ5ChCsAOlXLk47HtU80Jw9tt9ht3BU1x4KJDjbI8MBQOClSiCon1BGe1TSdwmtb45Y8x9pG3sOJSsfPANSDRWkWNJRZDEeY/ID6ws+KAAk+mB/7gUx39TllL09bLpW12lsJixGm9tylO5956mt22y22MIQEivTFGKpzYJbQkkpSkZ64HWs6XFJQFFFFGoRIAVxYiq7pt5H71Y6pIHEXSYzuQ/8AgKYru0UcW8qdw2hj6NzEHAc5Sce7B61FtY6laf4lRJUJ5T8aElAStsE8pySsJ94xv0NYvHG2rwFFNbdNZuEJmXH5vCeSFJ5klJx7jTqtQKQ9aWigBS0gpaMFFFFAmaM0GigWikFLQFFFFAUUUUBRRSHpQFeUlTiGHFNI51hJKU5xzHsK9RSGjVIu6U1Ner3Ikyof0dx94qWT0R7t+mKn2nNAWu04dfbTJk9SpaQd6lvce6sh2qcZvtd5MuglISkAbAVlRRVIFJS0h60CilpBS0Y//9k="/>
          <p:cNvSpPr>
            <a:spLocks noChangeAspect="1" noChangeArrowheads="1"/>
          </p:cNvSpPr>
          <p:nvPr/>
        </p:nvSpPr>
        <p:spPr bwMode="auto">
          <a:xfrm>
            <a:off x="0" y="-433387"/>
            <a:ext cx="1009651" cy="914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60" name="Picture 12" descr="http://ancoraaudiovisual.com/images/wt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941168"/>
            <a:ext cx="2016224" cy="1614846"/>
          </a:xfrm>
          <a:prstGeom prst="rect">
            <a:avLst/>
          </a:prstGeom>
          <a:noFill/>
        </p:spPr>
      </p:pic>
      <p:sp>
        <p:nvSpPr>
          <p:cNvPr id="2062" name="AutoShape 14" descr="data:image/jpeg;base64,/9j/4AAQSkZJRgABAQAAAQABAAD/2wBDAAkGBwgHBgkIBwgKCgkLDRYPDQwMDRsUFRAWIB0iIiAdHx8kKDQsJCYxJx8fLT0tMTU3Ojo6Iys/RD84QzQ5Ojf/2wBDAQoKCg0MDRoPDxo3JR8lNzc3Nzc3Nzc3Nzc3Nzc3Nzc3Nzc3Nzc3Nzc3Nzc3Nzc3Nzc3Nzc3Nzc3Nzc3Nzc3Nzf/wAARCACZAKoDASIAAhEBAxEB/8QAHAAAAQQDAQAAAAAAAAAAAAAAAAEEBgcCBQgD/8QASBAAAQMDAgQDBAUHCAoDAAAAAQIDBAAFEQYhBxIxQRNRYSJxgZEUFTKhsSMlQlKSssEmMzRTYnOi0RYXJCdUY2R0o/CCk+H/xAAZAQEBAQEBAQAAAAAAAAAAAAAAAgEDBAX/xAAhEQEBAAICAwADAQEAAAAAAAAAAQIRAzESIUEEIlET0f/aAAwDAQACEQMRAD8AvGiikzQLRRSUAaK02p9RwtMwUzrmiQYxWEFbTfMEk9M77ZqJOcY9Nj7DM9Y8wyBn76y2RslT+bJbiR1PO55E4zgZO5x/GvYetVdqPiTarnaQi0PuIeKkqW28wQFp64B8wcH4VIrXxD0y5EYTJvkcP+GPEW82pkFXc4UABvUzON8b/EwPSkFRTVGp7cNNTH4EtiWC3y/kHkkpz+ljO+NqkNskrl2+PJcZUyp1tKy0oglGR0JG2R6VW91mqd0lAVnHrRmtBRmiigKKTqKKBc0UlFBkKKxrLNAtFFFGCiiigKxFZUlB5SY7EprwpLLbzZ6ocSFA/A1yfqxBTqm9JbwlCLhISlLYCQkBwgDA9AK61PauXNUISnVV4J3/ADhI7dcuGuea8WmZZUtqODzArVjm7n2sV0OOG+m3Y4zAZBUkcyko5TnHmkiqCUfAaiuABRSSsJPorNWHJ4ny3LtHcXEWywzhLzTEg5c5SFJx2HkeuRtUzX1dl+PHifoK3aZsKrtbshxLzbYClFQwo47k1W9s1BcWX0pYlSmVZwCzJWj8DU21HqlzUGlnbS+uQ5I8ZktOOqynw2+6j+urOSQMVBI1ololNLIaKErBOF7/AH1usfjP2+r24WK1Fc2UXGdenHYKFrbVGcHMtRAGDzHtv76suoTwjTyaWXjvJX+AqbZrpOkZdiikznpRWsLRSGloCk6UtJjfegObelFM5E76O4EKaUSc8vL6Vi1cm1uobLa085wCRtUf6Y71tvjez8UtIKWrSKKKDQJRRS0GJrl/VZV/pPdVcuypz5H/ANhrqE1yzqFS3NQ3L2RtNfAyf+Yqoy7XiazW+ViInzSop/arznOJTcHwVj7fc4qYaBgRbvqiDGntNvR0RHXPCUkndKhg7HsfxrU6z1FaLzL1EpMMmS/KjCG69GSlaUtpCXBv7SM46dx61MxXctNGh1OQnnGTvgHen8MkuAb491TC5StIXPh6q3WphpmY1ES+t2MylsqkNozyqOMqzvv/AJ1V4EmA6l1QJyMgFR5aa0TLbpPhOnGllY7yV/wqZVC+ESyvR6FkAEyF5x8Kmfeuk6c72Wig0YrWClzSYpcUBWK1BCSpRwB1JrKmM55XjsR0tLcStWXCnolPr6ZqM8vGbJNvRtBWpTqs5X036Cm0pxP1hDip3WtRcVjslI/zIp7zAfCtTZ+eXcplwWj8mrDcdecgoGckfGvHjrLOLnVb1PSlpB0pa97mKQ0tYrOBmgWioBH4tadXLdjyUTIwQSkOLaCkqIPblJPzxWb/ABX04gkMKdfPYJU2gn9tSazcV41PK5bvifz9cTkf0x8/+RX+dW89xZiJTzMaevD482/BWP8ACs1TdwkfSZ8qUAU+M8twIUN08yicH1Gd6zJWMqW8KDy63gqJAH0N/fOO4qNcUX4kvVdzejRwUvzAUSwSkFCW0pUnHT7QJz6Hzpj4qmnIy8BSUp9pJHsqHMcpV5g9CO4NMbq6uZOLsNtEaKFJUyy2rmS302Gd8ZzsfdWKs97SmzOadXoW6NOxBFucJgCO+2+tX0l1XNhSgBypPYDJ6Y7VC1yXXiEOuLcAO3Mok56d6eOyXlRpKHJDpMlxtbiUpSltfKFYKkjGVDmGCPX0rwjpaQ+2pASpSTnlDuCfhvRkjo3g+P5FtHGxkOY+Bx/CptiqX0jrefpzTMRI07Nmw1POflmcqP2t8YSQMeSsZztU0t3FDTErCZMwwXf0m5Q5SPj0qtxNxu01xSV4QJsa4xG5cJ5D8d1PM24g5Ch5ivfmAIz3OK1JaKKKDwmyUxYzjyxkISTjzprb0uBkuyVZedPMR+qOyfhXldUuvz4bAA+jgqddPny4wPmfur2S4XFcoBB9RXh/J5ffjF44+jHUcxceAWmP5+QfCbx136n4DNbO1xhEgssZzyIAzWjZSLnqNW6izBGB7PsqWeu/y+VSYVv4mF1c63k9SYsqKKK9rkKwX9kn0rOsHPsK91Bz/wAK7Pb9Qatuse7xESmG2CoNuZwFFexGO/WrMl8K9JyDlMF5k9vCkrAHwzUC4FDOsb2ryjpH+M1edTJNLtu1XSuCllWrnjXCYyfJSUOAfMA/fVRTo4izJMbn5vBeW3kjGeVRGfjiurTXK97x9d3LHQzHj/5FVlmlYW3s3ZaVMkxYqFhCn1JYCuvKVKwD8zWz1vpC+szJF5Mdly3LfS14sZQCSscreyNjhSwcYBrURpEaLdojksoUyhaHVo5+UqAVnlz64xU01dr52/w2mYLLMZtttwNoZezyqUnlCjg9gTgY2OCNxSRuVu/TQXXR12temXlXGzhE9ySytoIwt1LGHAvZJP6Xh5G+MionbClM9opxvkVYjvEm5OaX+pZkGMp0Riw3NEhQdQcYC9wTzevNkmoPKZNxlGS5JjNP4HiKaaI51frkA4ye+AM9euTRktdFcIB/Ipn/ALh7941LnYMR3PixmV568yAaiHB0k6Hj7g/7Q8M+eFmpvmqjnezB52DZILKAlEaMlSGWm0JCQCohKUgCn+BUC4g36IJUW2IK3H4b7M6UlABCGgrbqdyeoA8qmdunx7lCZmQ3A4w8nmQrzoWfTo0ijgE0tN5bgQkDOMnGfKo5M5hjbSTd0Z+C0qWqUpA8ZQ8NKu/L1xXlc5QhQXn+qkpwhP6yjsB88VjMnMtBpSlgDn8/Q1o3bxDuOoIFvL7YS2ovO5WN1dEJ+eT8BXyPfJlqPRjjr3UnskMw7e2he7pHM4fNR3J+dbAUidhS19nDGY4yR58ru7LRRRVMFYOfYV7qzryfPKy4ryST91BRHBe4wbbqa/O3CS3GQWUgLdVgH2zVj3Hilo6BkLvLbyvKMhTh+4VTeidP3HVN2ntWq4iC/GQHSslQC+YkYPL7vWpDO4ea5Qfyv1dcGk9EEocz8FoH41MXZP6383jtYULWiDbLjJKTsSEICvvJ+6qllyFSZb0jdPjOrcCSenMonH31IrradQNMJYu+lltMoOyocdTYHvLWU/hUcWOV4gb7/KsvtWM01ktKHJxS61zYRuPE5cnfzp/aoFulOcjjdzZCU5V4bjR5hnoObG/xrXS2i7clIS6y0eQe06cJ+eKdwrfLgvl0lC0KH24zqVEfDIzRv1vZtr0fEtM7LOoUzw1mMqUG/D5+xPhk4GfOoc037eSs4B/RH8akL8tlaC09JebTgew+2R95Fa5cZtRK40lpexyCoChpYujF35ywNt2y+SIMXmc8NhLaDyqKiSrOMn4nvUn+stZ2K2u3GVeWruwwOZcZUFKXCnpkKR5denaqktV41DbGwiBIZLKdw0tIPr5Z++ttJ4g35+1PwJcNCA8nlL0cqQpI9MZ91X+ukXe/TapvLdykOz1XGGiRJXzrysZJwQO3lnat5ovWQtM+FZIK0TIbjhylj2/DGNyMdAPlvVQRY1ukvBt5TkZODlSiMVLdIw27FeWLjCuJcQn2XW2yk+Ik/onf/wBNc8cPfbplbZp0VEu8WY4W2VOc43wppSfvIxVSaz1td3Zk1u2trQ2wtbaSGeYeySOYq6b9aaXPiIqMl5hmI+y44AQtlaSQnJGDk7Hb5VB7nqOZdopZUkIaP2gpW6k9sdhUck87ruM48ddpCqXd5lmYnzpRCVDKlLXg7/2QOlTTgxpliRa13q4AvOLkFUZRUcAJ25vXOO9U+4u4h9tL63ObBU2AchAO5wDsNvKrM4ZazuFpRHtV4Z/NSEYjvpaACRjIyofa9e+9OPHHGumflcfS7R0paY2i5x7rEEqJ4nhEkArQU5x3Geo9afV3eUCloooCvGVtGdP9hX4V7V4TP6I//dq/CgpbgEnOob6r/p2v3lVdxGapXgFj68v/AP27H4rq66ydKvbFY9kn0rla4D84yiP65f7xrqh3ZtR9K5Zme1OkHHV1f4msyXxtNKRmUpwEhXTIrNu4ymkBKi26B/WIB/Cvf6O7Jntx2EFbrriUIQOqlE4A+eKm1u4PajncplLiQGiMlTqudY9ORO3+KsVbpCGZjU1xLS4KNxg8pHXz3xWEuHGDjiG46kpbJBXyqCScdutTHiHoKNoe02+a3OflyH5PhucwCEhPKonlxuPmahIlsr5whT7zruAVSFAlKeuBQllYRGAsezIbQv8ARbLgB+Rp8qLcmGA4EuLaPRSWyU9+4yO1XRw10dp666MtNxn2mO7MUlfM8QQpXK4oDcegFWQzGZYZDLLSG2kjAQlIAHwrdVnnJ6coMmW42UoZadA2I5hnHxxSuRksILku3YSBstJ67dsV1DM0/aJoIlW2K5nuWhmtWrQOmVHe1o5RnCOdXKMjH2c4pqk5MXO6BBmJS4UvtAAJBTgjAwduvrXsiHHRksPrIUrHhqbGAPQZPyFSabpRuDrRqwth9bBeShCynCltnBJG3QDO/p6VvbvoyNa+JVghwHlNxJaS4ltXtFJa9pRJJ3J291JIryhjE4e391MRxTf0dsglDqMKU3kbZRzDrt3qwdKaNZtzn0qay2X1AFY6hagMBRH2QfcO+5OBUyA2pcAUuEt253lys0xAwNqyFFFU5looFFAU3n7QZH90r8DTitPqy5fVOnp00t+J4beOXOM5IT/GlbO1VcA08t+v2f8Ah2Nx71Vddc7aFvkjSt7kSmvBcjy0pQ+2tByAnOOVQO3XyNTq88Rrm9GJ07ChuKPd14kj3YGPnWY9Kyxu1mPKw0s/2TXL0pJMt446uKP31JW2NdaydIuN6ZiM9fAbc3PpyJPv6mtIpKSvAI9nz71l7XxxrIMlEC/wpjoJRGlNPKAOMhKgrH3VfFs4nadmBPiuvRlK/rG+ZP7Scj51SEK3M3PUsO3PuLQzLkNsuKbICglRwSMg749DW61jw7s+nmy7A1Sx4ic8sd8ZcV6ZQNviKGUlvtIuPl2t9y0/aDb5jEgCWonwlhWPYPWqVh7yU+405VBfdcSlptx11RxyoTzKUfTua9/qO7RHCp+2TWQBjmcYVgfHGKMmOnSvCdIRw9sw7eEoj4rUal1VFwa1VOWpnTEmGFx48clmS0k+wOuF9Rvk4O3lirdrZd9IymqKQ0tFalX90dc/1zWZkH2BbHFEevt4rLVeRxQ0aQcDkkgjHmj/APKxnIJ40W1fZNrWPj7Ve2qk/wC8fSau+Hv3TWOn/E6FKaSitcxRRSHrRpRS0gpaMFeMuMzLjrYktIdZcHKttYyFD3V7UUFf3nhVZZii5bXpFuc/VaIU2f8A4kbfAioTcuGOpLasuQgzPQOimXPDX+yT+BNXrRWaVM7HNNxbukFQaukeRHUDjLo5d/RXw7UzdUAokbjuUkGunX4zMltTchpDqFbFLiQoH4Go7N4f6amL8RVuS0rf+YWpsfIHFZZXScjnKUXTLJ5ChCsAOlXLk47HtU80Jw9tt9ht3BU1x4KJDjbI8MBQOClSiCon1BGe1TSdwmtb45Y8x9pG3sOJSsfPANSDRWkWNJRZDEeY/ID6ws+KAAk+mB/7gUx39TllL09bLpW12lsJixGm9tylO5956mt22y22MIQEivTFGKpzYJbQkkpSkZ64HWs6XFJQFFFFGoRIAVxYiq7pt5H71Y6pIHEXSYzuQ/8AgKYru0UcW8qdw2hj6NzEHAc5Sce7B61FtY6laf4lRJUJ5T8aElAStsE8pySsJ94xv0NYvHG2rwFFNbdNZuEJmXH5vCeSFJ5klJx7jTqtQKQ9aWigBS0gpaMFFFFAmaM0GigWikFLQFFFFAUUUUBRRSHpQFeUlTiGHFNI51hJKU5xzHsK9RSGjVIu6U1Ner3Ikyof0dx94qWT0R7t+mKn2nNAWu04dfbTJk9SpaQd6lvce6sh2qcZvtd5MuglISkAbAVlRRVIFJS0h60CilpBS0Y//9k="/>
          <p:cNvSpPr>
            <a:spLocks noChangeAspect="1" noChangeArrowheads="1"/>
          </p:cNvSpPr>
          <p:nvPr/>
        </p:nvSpPr>
        <p:spPr bwMode="auto">
          <a:xfrm>
            <a:off x="0" y="-433387"/>
            <a:ext cx="1009651" cy="9144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64" name="Picture 16" descr="http://cdn.dipity.com/uploads/events/cec2d47fc6f05b5b2a8360cef1059ab7_1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240" y="4282430"/>
            <a:ext cx="2016224" cy="2575571"/>
          </a:xfrm>
          <a:prstGeom prst="rect">
            <a:avLst/>
          </a:prstGeom>
          <a:noFill/>
        </p:spPr>
      </p:pic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15</a:t>
            </a:fld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0" y="392906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2">
                    <a:lumMod val="75000"/>
                  </a:schemeClr>
                </a:solidFill>
              </a:rPr>
              <a:t>TEOCÉNTRICO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c4Qb7obSTds/SwhB2Wi9WZI/AAAAAAAAAAg/jhUQskoFpes/s1600/personajes+ilustrac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96752"/>
            <a:ext cx="5725144" cy="4293858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6300192" y="476672"/>
            <a:ext cx="504056" cy="41764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IDEAS</a:t>
            </a:r>
            <a:endParaRPr lang="es-MX" sz="4000" dirty="0"/>
          </a:p>
        </p:txBody>
      </p:sp>
      <p:sp>
        <p:nvSpPr>
          <p:cNvPr id="8" name="7 Rectángulo"/>
          <p:cNvSpPr/>
          <p:nvPr/>
        </p:nvSpPr>
        <p:spPr>
          <a:xfrm>
            <a:off x="7164288" y="1844824"/>
            <a:ext cx="504056" cy="41764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 smtClean="0"/>
              <a:t>DE</a:t>
            </a:r>
          </a:p>
          <a:p>
            <a:pPr algn="ctr"/>
            <a:endParaRPr lang="es-MX" sz="4000" dirty="0" smtClean="0"/>
          </a:p>
          <a:p>
            <a:pPr algn="ctr"/>
            <a:r>
              <a:rPr lang="es-MX" sz="4000" dirty="0" smtClean="0"/>
              <a:t>LA</a:t>
            </a:r>
            <a:endParaRPr lang="es-MX" sz="4000" dirty="0"/>
          </a:p>
        </p:txBody>
      </p:sp>
      <p:sp>
        <p:nvSpPr>
          <p:cNvPr id="9" name="8 Rectángulo"/>
          <p:cNvSpPr/>
          <p:nvPr/>
        </p:nvSpPr>
        <p:spPr>
          <a:xfrm>
            <a:off x="8100392" y="0"/>
            <a:ext cx="576064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/>
              <a:t>I</a:t>
            </a:r>
          </a:p>
          <a:p>
            <a:pPr algn="ctr"/>
            <a:r>
              <a:rPr lang="es-MX" sz="3600" dirty="0" smtClean="0"/>
              <a:t>LUSTRACIÓN</a:t>
            </a:r>
            <a:endParaRPr lang="es-MX" sz="360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16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1259632" y="332656"/>
            <a:ext cx="864096" cy="66707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2</a:t>
            </a:r>
            <a:endParaRPr lang="es-MX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3. REVOLUCIÓN </a:t>
            </a:r>
            <a:b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INDUSTRIAL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17</a:t>
            </a:fld>
            <a:endParaRPr lang="es-MX"/>
          </a:p>
        </p:txBody>
      </p:sp>
      <p:sp>
        <p:nvSpPr>
          <p:cNvPr id="7" name="6 Cinta perforada"/>
          <p:cNvSpPr/>
          <p:nvPr/>
        </p:nvSpPr>
        <p:spPr>
          <a:xfrm rot="20691610">
            <a:off x="3286074" y="1372191"/>
            <a:ext cx="2072329" cy="133530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INICIA EN INGLATERRA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4" name="Picture 2" descr="http://sobrehistoria.com/wp-content/uploads/burguesia-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6672"/>
            <a:ext cx="3347864" cy="2730955"/>
          </a:xfrm>
          <a:prstGeom prst="rect">
            <a:avLst/>
          </a:prstGeom>
          <a:noFill/>
        </p:spPr>
      </p:pic>
      <p:sp>
        <p:nvSpPr>
          <p:cNvPr id="8" name="7 Flecha derecha"/>
          <p:cNvSpPr/>
          <p:nvPr/>
        </p:nvSpPr>
        <p:spPr>
          <a:xfrm>
            <a:off x="611560" y="3068960"/>
            <a:ext cx="3744416" cy="136815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EXPANSIONISMO ECONÓMICO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899592" y="4293096"/>
            <a:ext cx="4680520" cy="229587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INVENTO DE LA MÁQUINA  DE VAPOR Y OTRAS INNOVACIONES TECNOLÓGICAS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395536" y="1628800"/>
            <a:ext cx="2520280" cy="1152128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1">
                    <a:lumMod val="75000"/>
                  </a:schemeClr>
                </a:solidFill>
              </a:rPr>
              <a:t>SURGIMIENTO DE LA BURGUESÍA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6" name="Picture 4" descr="http://tecnorodri.files.wordpress.com/2010/02/si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789040"/>
            <a:ext cx="2845643" cy="27466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9168" y="701824"/>
            <a:ext cx="5626968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C00000"/>
                </a:solidFill>
              </a:rPr>
              <a:t>4.  INDEPENDENCIA  DE LAS TRECE COLONIAS  DE NORTEAMERICA</a:t>
            </a:r>
            <a:endParaRPr lang="es-MX" dirty="0">
              <a:solidFill>
                <a:srgbClr val="C00000"/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18</a:t>
            </a:fld>
            <a:endParaRPr lang="es-MX"/>
          </a:p>
        </p:txBody>
      </p:sp>
      <p:sp>
        <p:nvSpPr>
          <p:cNvPr id="4" name="3 Estrella de 5 puntas"/>
          <p:cNvSpPr/>
          <p:nvPr/>
        </p:nvSpPr>
        <p:spPr>
          <a:xfrm>
            <a:off x="611560" y="1844824"/>
            <a:ext cx="3384376" cy="3096344"/>
          </a:xfrm>
          <a:prstGeom prst="star5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MODELO</a:t>
            </a:r>
          </a:p>
          <a:p>
            <a:pPr algn="ctr"/>
            <a:r>
              <a:rPr lang="es-MX" b="1" dirty="0" smtClean="0">
                <a:solidFill>
                  <a:srgbClr val="FFFF00"/>
                </a:solidFill>
              </a:rPr>
              <a:t> A</a:t>
            </a:r>
          </a:p>
          <a:p>
            <a:pPr algn="ctr"/>
            <a:r>
              <a:rPr lang="es-MX" b="1" dirty="0" smtClean="0">
                <a:solidFill>
                  <a:srgbClr val="FFFF00"/>
                </a:solidFill>
              </a:rPr>
              <a:t> SEGUIR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771800" y="5229200"/>
            <a:ext cx="2160240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4 DE JULIO DE 1776</a:t>
            </a:r>
            <a:endParaRPr lang="es-MX" b="1" dirty="0">
              <a:solidFill>
                <a:srgbClr val="FFFF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rot="20503502">
            <a:off x="6509652" y="5137393"/>
            <a:ext cx="2160240" cy="12241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rgbClr val="FFFF00"/>
                </a:solidFill>
              </a:rPr>
              <a:t>RUPTURA TOTAL</a:t>
            </a:r>
          </a:p>
          <a:p>
            <a:pPr algn="ctr"/>
            <a:r>
              <a:rPr lang="es-MX" b="1" dirty="0" smtClean="0">
                <a:solidFill>
                  <a:srgbClr val="FFFF00"/>
                </a:solidFill>
              </a:rPr>
              <a:t> CON INGLATERRA</a:t>
            </a:r>
            <a:endParaRPr lang="es-MX" b="1" dirty="0">
              <a:solidFill>
                <a:srgbClr val="FFFF00"/>
              </a:solidFill>
            </a:endParaRPr>
          </a:p>
        </p:txBody>
      </p:sp>
      <p:pic>
        <p:nvPicPr>
          <p:cNvPr id="1032" name="Picture 8" descr="http://ts3.mm.bing.net/th?id=I4865623098327274&amp;pid=1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0"/>
            <a:ext cx="3563888" cy="2268252"/>
          </a:xfrm>
          <a:prstGeom prst="rect">
            <a:avLst/>
          </a:prstGeom>
          <a:noFill/>
        </p:spPr>
      </p:pic>
      <p:pic>
        <p:nvPicPr>
          <p:cNvPr id="2050" name="Picture 2" descr="http://historiaparati.files.wordpress.com/2010/06/us_independen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636912"/>
            <a:ext cx="3240360" cy="2391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FF0000"/>
                </a:solidFill>
                <a:effectLst/>
              </a:rPr>
              <a:t>5. La  Revolución Francesa.   1789</a:t>
            </a:r>
            <a:endParaRPr lang="es-MX" dirty="0">
              <a:solidFill>
                <a:srgbClr val="FF0000"/>
              </a:solidFill>
              <a:effectLst/>
            </a:endParaRPr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19</a:t>
            </a:fld>
            <a:endParaRPr lang="es-MX"/>
          </a:p>
        </p:txBody>
      </p:sp>
      <p:sp>
        <p:nvSpPr>
          <p:cNvPr id="4" name="3 Nube"/>
          <p:cNvSpPr/>
          <p:nvPr/>
        </p:nvSpPr>
        <p:spPr>
          <a:xfrm>
            <a:off x="179512" y="1340768"/>
            <a:ext cx="2232248" cy="2088232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0070C0"/>
                </a:solidFill>
                <a:latin typeface="+mj-lt"/>
              </a:rPr>
              <a:t>LIBERTAD</a:t>
            </a:r>
            <a:endParaRPr lang="es-MX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5" name="4 Nube"/>
          <p:cNvSpPr/>
          <p:nvPr/>
        </p:nvSpPr>
        <p:spPr>
          <a:xfrm>
            <a:off x="971600" y="2780928"/>
            <a:ext cx="3024336" cy="1872208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0070C0"/>
                </a:solidFill>
                <a:latin typeface="+mj-lt"/>
              </a:rPr>
              <a:t>FRATERNIDAD</a:t>
            </a:r>
            <a:endParaRPr lang="es-MX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6 Nube"/>
          <p:cNvSpPr/>
          <p:nvPr/>
        </p:nvSpPr>
        <p:spPr>
          <a:xfrm>
            <a:off x="2123728" y="1412776"/>
            <a:ext cx="2448272" cy="1872208"/>
          </a:xfrm>
          <a:prstGeom prst="cloud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rgbClr val="0070C0"/>
                </a:solidFill>
                <a:latin typeface="+mj-lt"/>
              </a:rPr>
              <a:t>IGUALDAD</a:t>
            </a:r>
            <a:endParaRPr lang="es-MX" sz="2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6444208" y="4653136"/>
            <a:ext cx="2088232" cy="15841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0070C0"/>
                </a:solidFill>
              </a:rPr>
              <a:t>ABOLICIÓN DEL ANTIGUO RÉGIMEN</a:t>
            </a:r>
            <a:endParaRPr lang="es-MX" sz="1600" b="1" dirty="0">
              <a:solidFill>
                <a:srgbClr val="0070C0"/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843808" y="4869160"/>
            <a:ext cx="2088232" cy="15841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0070C0"/>
                </a:solidFill>
              </a:rPr>
              <a:t>PRIMERA REVOLUCIÓN </a:t>
            </a:r>
          </a:p>
          <a:p>
            <a:pPr algn="ctr"/>
            <a:r>
              <a:rPr lang="es-MX" sz="1600" b="1" dirty="0" smtClean="0">
                <a:solidFill>
                  <a:srgbClr val="0070C0"/>
                </a:solidFill>
              </a:rPr>
              <a:t>LIBERAL </a:t>
            </a:r>
            <a:endParaRPr lang="es-MX" sz="1600" b="1" dirty="0">
              <a:solidFill>
                <a:srgbClr val="0070C0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644008" y="3573016"/>
            <a:ext cx="2088232" cy="1584176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smtClean="0">
                <a:solidFill>
                  <a:srgbClr val="0070C0"/>
                </a:solidFill>
              </a:rPr>
              <a:t>DERECHOS DEL HOMBRE</a:t>
            </a:r>
            <a:endParaRPr lang="es-MX" sz="16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upload.wikimedia.org/wikipedia/commons/thumb/c/cd/Horace_Vernet-Barricade_rue_Soufflot.jpg/250px-Horace_Vernet-Barricade_rue_Soufflo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0974" y="1124744"/>
            <a:ext cx="304649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i="1" dirty="0" smtClean="0">
                <a:solidFill>
                  <a:schemeClr val="tx1"/>
                </a:solidFill>
              </a:rPr>
              <a:t>Los sentimientos patrióticos después de la Independencia.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75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2800" dirty="0" smtClean="0"/>
              <a:t>	La </a:t>
            </a:r>
            <a:r>
              <a:rPr lang="es-MX" sz="2800" dirty="0"/>
              <a:t>idea de compartir un mismo territorio, lengua, religión y pasado, se integraron al proyecto liberal de constituir una nación soberana dedicada a la persecución del bien común. Apoyada en la insurgencia armada y en el pensamiento político liberal, la nación mexicana se </a:t>
            </a:r>
            <a:r>
              <a:rPr lang="es-MX" sz="2800" dirty="0" smtClean="0"/>
              <a:t>asumió </a:t>
            </a:r>
            <a:r>
              <a:rPr lang="es-MX" sz="2800" dirty="0"/>
              <a:t>libre y creó un porvenir para realizar en él un proyecto histórico propio centrado en el Estado Nación independiente y en la nación soberana </a:t>
            </a:r>
            <a:r>
              <a:rPr lang="es-MX" sz="2800" dirty="0" smtClean="0"/>
              <a:t>que </a:t>
            </a:r>
            <a:r>
              <a:rPr lang="es-MX" sz="2800" dirty="0"/>
              <a:t>unificó la diversidad de la población </a:t>
            </a:r>
            <a:r>
              <a:rPr lang="es-MX" sz="2800" dirty="0" smtClean="0"/>
              <a:t>en </a:t>
            </a:r>
            <a:r>
              <a:rPr lang="es-MX" sz="2800" dirty="0"/>
              <a:t>una búsqueda permanente </a:t>
            </a:r>
            <a:r>
              <a:rPr lang="es-MX" sz="2800" dirty="0" smtClean="0"/>
              <a:t>de </a:t>
            </a:r>
            <a:r>
              <a:rPr lang="es-MX" sz="2800" dirty="0"/>
              <a:t>la </a:t>
            </a:r>
            <a:r>
              <a:rPr lang="es-MX" sz="2800" dirty="0" smtClean="0"/>
              <a:t>identidad nacional.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6. INDEPENDENCIA DE LAS COLONIAS DE AMÉRICA </a:t>
            </a:r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20</a:t>
            </a:fld>
            <a:endParaRPr lang="es-MX"/>
          </a:p>
        </p:txBody>
      </p:sp>
      <p:sp>
        <p:nvSpPr>
          <p:cNvPr id="4" name="3 Cinta perforada"/>
          <p:cNvSpPr/>
          <p:nvPr/>
        </p:nvSpPr>
        <p:spPr>
          <a:xfrm rot="20691610">
            <a:off x="474763" y="1590442"/>
            <a:ext cx="2664296" cy="151216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ARGENTINA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inta perforada"/>
          <p:cNvSpPr/>
          <p:nvPr/>
        </p:nvSpPr>
        <p:spPr>
          <a:xfrm rot="20863901">
            <a:off x="683568" y="4365104"/>
            <a:ext cx="2664296" cy="151216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COLOMBIA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inta perforada"/>
          <p:cNvSpPr/>
          <p:nvPr/>
        </p:nvSpPr>
        <p:spPr>
          <a:xfrm rot="20459711">
            <a:off x="5868144" y="4581128"/>
            <a:ext cx="2664296" cy="151216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VENEZUELA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Cinta perforada"/>
          <p:cNvSpPr/>
          <p:nvPr/>
        </p:nvSpPr>
        <p:spPr>
          <a:xfrm rot="20774761">
            <a:off x="5865691" y="915731"/>
            <a:ext cx="2664296" cy="151216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CHILE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Lágrima"/>
          <p:cNvSpPr/>
          <p:nvPr/>
        </p:nvSpPr>
        <p:spPr>
          <a:xfrm>
            <a:off x="3275856" y="2924944"/>
            <a:ext cx="2952328" cy="1872208"/>
          </a:xfrm>
          <a:prstGeom prst="teardrop">
            <a:avLst>
              <a:gd name="adj" fmla="val 1080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ADQUIRIR UNA POSICIÓN POLÍTICA </a:t>
            </a:r>
          </a:p>
          <a:p>
            <a:pPr algn="ctr"/>
            <a:r>
              <a:rPr lang="es-MX" dirty="0" smtClean="0"/>
              <a:t>MÁS PODEROSA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275856" y="260648"/>
            <a:ext cx="55549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accent1">
                    <a:lumMod val="75000"/>
                  </a:schemeClr>
                </a:solidFill>
              </a:rPr>
              <a:t>7. LAS REVOLUCIONES DE 1830 Y 1848</a:t>
            </a:r>
            <a:endParaRPr lang="es-MX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21</a:t>
            </a:fld>
            <a:endParaRPr lang="es-MX"/>
          </a:p>
        </p:txBody>
      </p:sp>
      <p:sp>
        <p:nvSpPr>
          <p:cNvPr id="4" name="3 Cinta perforada"/>
          <p:cNvSpPr/>
          <p:nvPr/>
        </p:nvSpPr>
        <p:spPr>
          <a:xfrm rot="20844139">
            <a:off x="1079626" y="480731"/>
            <a:ext cx="2320627" cy="2567373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accent1">
                    <a:lumMod val="75000"/>
                  </a:schemeClr>
                </a:solidFill>
              </a:rPr>
              <a:t>FRANCIA</a:t>
            </a:r>
          </a:p>
          <a:p>
            <a:pPr algn="ctr"/>
            <a:r>
              <a:rPr lang="es-MX" sz="2000" b="1" dirty="0" smtClean="0">
                <a:solidFill>
                  <a:schemeClr val="accent1">
                    <a:lumMod val="75000"/>
                  </a:schemeClr>
                </a:solidFill>
              </a:rPr>
              <a:t> REACOMODA POLITICAMENTE EUROPA</a:t>
            </a:r>
            <a:endParaRPr lang="es-MX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inta perforada"/>
          <p:cNvSpPr/>
          <p:nvPr/>
        </p:nvSpPr>
        <p:spPr>
          <a:xfrm>
            <a:off x="539552" y="3140968"/>
            <a:ext cx="3960440" cy="2592288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NO CONSIDERA DIFERENCIAS  DE CULTURA Y RAZA DE LAS DIFERENTES REGIONES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Cinta perforada"/>
          <p:cNvSpPr/>
          <p:nvPr/>
        </p:nvSpPr>
        <p:spPr>
          <a:xfrm rot="20844139">
            <a:off x="4996581" y="2187605"/>
            <a:ext cx="3543324" cy="3624193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LAS REVOLUCIONES</a:t>
            </a:r>
          </a:p>
          <a:p>
            <a:pPr algn="ctr"/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</a:rPr>
              <a:t>INICIARON EN FRANCIA Y SE EXTENDIERON A TODA EUROPA</a:t>
            </a:r>
            <a:endParaRPr lang="es-MX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148064" y="274638"/>
            <a:ext cx="3538736" cy="706090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EVIDENCIA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B910-5406-4E92-A819-2852BBDE48D0}" type="slidenum">
              <a:rPr lang="es-MX" smtClean="0"/>
              <a:pPr/>
              <a:t>22</a:t>
            </a:fld>
            <a:endParaRPr lang="es-MX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229600" cy="12275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ELABORA EL SIGUIENTE ESQUEMA DEL CONTEXTO DE MÉXICO EN EL MUNDO EN LA PRIMERA MITAD DEL SIGLO XIX.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059832" y="2348880"/>
            <a:ext cx="2088232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MÉXICO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868144" y="2348880"/>
            <a:ext cx="2736304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RESTO DEL MUNDO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3357562"/>
            <a:ext cx="1819010" cy="431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ECONÓMICO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4214818"/>
            <a:ext cx="1819010" cy="2954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POLÍTICO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95536" y="5072074"/>
            <a:ext cx="1676134" cy="4286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SOCIAL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95536" y="5929330"/>
            <a:ext cx="1747572" cy="4519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</a:rPr>
              <a:t>OTRO</a:t>
            </a:r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Antecedentes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Inicio de independencia 16 de septiembre de 1810.</a:t>
            </a:r>
          </a:p>
          <a:p>
            <a:r>
              <a:rPr lang="es-MX" dirty="0" smtClean="0"/>
              <a:t>Plan de Iguala, 1821. Agustín de Iturbide gestiona y pacta las alianzas para lograr la independencia “absoluta”, con un gobierno monárquico constitucional.</a:t>
            </a:r>
          </a:p>
          <a:p>
            <a:r>
              <a:rPr lang="es-MX" dirty="0" smtClean="0"/>
              <a:t>Consumación de la independencia 27 de septiembre de 1821.</a:t>
            </a:r>
          </a:p>
          <a:p>
            <a:r>
              <a:rPr lang="es-MX" dirty="0" smtClean="0"/>
              <a:t>Se instala una </a:t>
            </a:r>
            <a:r>
              <a:rPr lang="es-MX" dirty="0"/>
              <a:t>J</a:t>
            </a:r>
            <a:r>
              <a:rPr lang="es-MX" dirty="0" smtClean="0"/>
              <a:t>unta </a:t>
            </a:r>
            <a:r>
              <a:rPr lang="es-MX" dirty="0"/>
              <a:t>P</a:t>
            </a:r>
            <a:r>
              <a:rPr lang="es-MX" dirty="0" smtClean="0"/>
              <a:t>rovisional Gubernativa. Se crea un Congreso Constituyente. Ambos formados por los representantes del alto clero y la élite militar.</a:t>
            </a:r>
          </a:p>
          <a:p>
            <a:r>
              <a:rPr lang="es-MX" dirty="0" smtClean="0"/>
              <a:t>Exclusión de los insurgentes.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868958"/>
          </a:xfrm>
        </p:spPr>
        <p:txBody>
          <a:bodyPr/>
          <a:lstStyle/>
          <a:p>
            <a:pPr algn="ctr"/>
            <a:r>
              <a:rPr lang="es-MX" dirty="0" smtClean="0"/>
              <a:t>Proyectos de nación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4857403"/>
          </a:xfrm>
        </p:spPr>
        <p:txBody>
          <a:bodyPr>
            <a:noAutofit/>
          </a:bodyPr>
          <a:lstStyle/>
          <a:p>
            <a:r>
              <a:rPr lang="es-MX" sz="4000" dirty="0" smtClean="0"/>
              <a:t>Monárquico</a:t>
            </a:r>
          </a:p>
          <a:p>
            <a:pPr lvl="1"/>
            <a:r>
              <a:rPr lang="es-MX" sz="3600" dirty="0" err="1" smtClean="0"/>
              <a:t>Borbonista</a:t>
            </a:r>
            <a:r>
              <a:rPr lang="es-MX" sz="3600" dirty="0" smtClean="0"/>
              <a:t>, príncipe de España.</a:t>
            </a:r>
          </a:p>
          <a:p>
            <a:pPr lvl="1"/>
            <a:r>
              <a:rPr lang="es-MX" sz="3600" dirty="0" err="1" smtClean="0"/>
              <a:t>Iturbidistas</a:t>
            </a:r>
            <a:r>
              <a:rPr lang="es-MX" sz="3600" dirty="0" smtClean="0"/>
              <a:t>, apoyo a Agustín Cosme Damián Iturbide.</a:t>
            </a:r>
          </a:p>
          <a:p>
            <a:pPr lvl="2"/>
            <a:endParaRPr lang="es-MX" sz="3200" dirty="0" smtClean="0"/>
          </a:p>
          <a:p>
            <a:pPr lvl="2"/>
            <a:r>
              <a:rPr lang="es-MX" sz="3200" dirty="0" smtClean="0"/>
              <a:t>Defendían la tradición, el país siempre ha vivido bajo sistemas monárquicos apegarse a esta forma de gobierno garantiza la estabilidad.</a:t>
            </a:r>
          </a:p>
          <a:p>
            <a:pPr lvl="1"/>
            <a:endParaRPr lang="es-MX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Escribe 6 características del imperio de Agustín de Iturbide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/>
          </a:bodyPr>
          <a:lstStyle/>
          <a:p>
            <a:r>
              <a:rPr lang="es-ES" dirty="0" smtClean="0"/>
              <a:t>Primer imperio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285860"/>
            <a:ext cx="77724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Imperio de Agustín de Iturbide</a:t>
            </a:r>
          </a:p>
          <a:p>
            <a:r>
              <a:rPr lang="es-ES" dirty="0" smtClean="0"/>
              <a:t>Características principales</a:t>
            </a:r>
          </a:p>
          <a:p>
            <a:r>
              <a:rPr lang="es-ES" dirty="0" smtClean="0"/>
              <a:t>Después de un golpe de Estado es proclamado emperador el 21 de mayo de 1822</a:t>
            </a:r>
          </a:p>
          <a:p>
            <a:r>
              <a:rPr lang="es-ES" dirty="0" smtClean="0"/>
              <a:t>Apoyado por la oligarquía criolla</a:t>
            </a:r>
          </a:p>
          <a:p>
            <a:r>
              <a:rPr lang="es-ES" dirty="0" smtClean="0"/>
              <a:t>Posteriormente también lo apoyó el clero, la clase privilegiada y el ejército en su mayor parte.</a:t>
            </a:r>
          </a:p>
          <a:p>
            <a:r>
              <a:rPr lang="es-ES" dirty="0" smtClean="0"/>
              <a:t>Duró menos de un año.</a:t>
            </a:r>
          </a:p>
          <a:p>
            <a:r>
              <a:rPr lang="es-ES" dirty="0" smtClean="0"/>
              <a:t>Antonio López de Santa Anna inicia la rebelión, con el apoyo de Nicolás Bravo, Vicente Guerrero y Guadalupe Victoria el 19 de marzo de 1823 logran que el imperio llegue a su fin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786842" cy="6305576"/>
          </a:xfrm>
        </p:spPr>
        <p:txBody>
          <a:bodyPr>
            <a:normAutofit/>
          </a:bodyPr>
          <a:lstStyle/>
          <a:p>
            <a:r>
              <a:rPr lang="es-MX" sz="3200" dirty="0" smtClean="0"/>
              <a:t>Republicano</a:t>
            </a:r>
          </a:p>
          <a:p>
            <a:pPr lvl="1"/>
            <a:r>
              <a:rPr lang="es-MX" sz="2800" b="1" dirty="0" smtClean="0"/>
              <a:t>Conformación de un nuevo Congreso Constituyente.</a:t>
            </a:r>
          </a:p>
          <a:p>
            <a:pPr lvl="1"/>
            <a:r>
              <a:rPr lang="es-MX" sz="2800" b="1" dirty="0" smtClean="0"/>
              <a:t>Representación del pueblo, aún sin su consentimiento.</a:t>
            </a:r>
          </a:p>
          <a:p>
            <a:pPr lvl="1"/>
            <a:r>
              <a:rPr lang="es-MX" sz="2800" b="1" dirty="0" smtClean="0"/>
              <a:t>Supremo Poder Ejecutivo integrado por Nicolás Bravo, Manuel Félix Fernández (Guadalupe Victoria) y Pedro Celestino.</a:t>
            </a:r>
          </a:p>
          <a:p>
            <a:pPr lvl="1"/>
            <a:r>
              <a:rPr lang="es-MX" sz="2800" b="1" dirty="0" smtClean="0"/>
              <a:t>Redacción de la primera constitución de México independiente.</a:t>
            </a:r>
          </a:p>
          <a:p>
            <a:pPr lvl="1"/>
            <a:r>
              <a:rPr lang="es-MX" sz="2800" b="1" dirty="0" smtClean="0"/>
              <a:t>Octubre de 1824 se aprueba la Constitución Federal de los Estados Unidos Mexicanos.</a:t>
            </a:r>
          </a:p>
          <a:p>
            <a:pPr lvl="1"/>
            <a:r>
              <a:rPr lang="es-MX" sz="2800" b="1" dirty="0" smtClean="0"/>
              <a:t>10 de octubre de 1824 Guadalupe Victoria es elegido presidente y Nicolás Bravo vicepresidente.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Ideas políticas de las logias masónicas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ACTIVIDAD</a:t>
            </a:r>
          </a:p>
          <a:p>
            <a:r>
              <a:rPr lang="es-ES" sz="3200" dirty="0" smtClean="0"/>
              <a:t>Elabora un mapa conceptual en el que definas:</a:t>
            </a:r>
          </a:p>
          <a:p>
            <a:pPr lvl="1"/>
            <a:r>
              <a:rPr lang="es-ES" sz="3200" dirty="0" smtClean="0"/>
              <a:t>Qué es una logia</a:t>
            </a:r>
          </a:p>
          <a:p>
            <a:pPr lvl="1"/>
            <a:r>
              <a:rPr lang="es-ES" sz="3200" dirty="0" smtClean="0"/>
              <a:t>Quiénes eran los masones</a:t>
            </a:r>
          </a:p>
          <a:p>
            <a:pPr lvl="1"/>
            <a:r>
              <a:rPr lang="es-ES" sz="3200" dirty="0" smtClean="0"/>
              <a:t>Cuáles son las áreas de influencia de las logias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785786" y="285728"/>
          <a:ext cx="7901014" cy="5734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28728" y="221455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LOGIAS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071538" y="342900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YORKINA       ESCOCESA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2021</TotalTime>
  <Words>751</Words>
  <Application>Microsoft Office PowerPoint</Application>
  <PresentationFormat>Presentación en pantalla (4:3)</PresentationFormat>
  <Paragraphs>152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Calibri</vt:lpstr>
      <vt:lpstr>Franklin Gothic Book</vt:lpstr>
      <vt:lpstr>Perpetua</vt:lpstr>
      <vt:lpstr>Wingdings 2</vt:lpstr>
      <vt:lpstr>Equidad</vt:lpstr>
      <vt:lpstr>HISTORIA DE MÉXICO II</vt:lpstr>
      <vt:lpstr>Los sentimientos patrióticos después de la Independencia.</vt:lpstr>
      <vt:lpstr>Antecedentes </vt:lpstr>
      <vt:lpstr>Proyectos de nación</vt:lpstr>
      <vt:lpstr>Actividad </vt:lpstr>
      <vt:lpstr>Primer imperio </vt:lpstr>
      <vt:lpstr>Presentación de PowerPoint</vt:lpstr>
      <vt:lpstr>Ideas políticas de las logias masónicas</vt:lpstr>
      <vt:lpstr>Presentación de PowerPoint</vt:lpstr>
      <vt:lpstr>Presentación de PowerPoint</vt:lpstr>
      <vt:lpstr>VISIÓN GENERAL DE LA PRIMERA MITAD DEL SIGLO XIX EN MÉXICO  </vt:lpstr>
      <vt:lpstr>Presentación de PowerPoint</vt:lpstr>
      <vt:lpstr>Presentación de PowerPoint</vt:lpstr>
      <vt:lpstr>CONTEXTO INTERNACIONAL</vt:lpstr>
      <vt:lpstr>Presentación de PowerPoint</vt:lpstr>
      <vt:lpstr>Presentación de PowerPoint</vt:lpstr>
      <vt:lpstr>3. REVOLUCIÓN  INDUSTRIAL</vt:lpstr>
      <vt:lpstr>4.  INDEPENDENCIA  DE LAS TRECE COLONIAS  DE NORTEAMERICA</vt:lpstr>
      <vt:lpstr>5. La  Revolución Francesa.   1789</vt:lpstr>
      <vt:lpstr>6. INDEPENDENCIA DE LAS COLONIAS DE AMÉRICA </vt:lpstr>
      <vt:lpstr>7. LAS REVOLUCIONES DE 1830 Y 1848</vt:lpstr>
      <vt:lpstr>EVIDENCIA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Olga</cp:lastModifiedBy>
  <cp:revision>60</cp:revision>
  <dcterms:created xsi:type="dcterms:W3CDTF">2012-08-20T19:30:20Z</dcterms:created>
  <dcterms:modified xsi:type="dcterms:W3CDTF">2013-08-22T14:58:12Z</dcterms:modified>
</cp:coreProperties>
</file>