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CEC-02EC-4FB2-89A8-B0A09133B4BF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EB97-EC9E-4766-ADA9-417B6713A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CEC-02EC-4FB2-89A8-B0A09133B4BF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EB97-EC9E-4766-ADA9-417B6713A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CEC-02EC-4FB2-89A8-B0A09133B4BF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EB97-EC9E-4766-ADA9-417B6713A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CEC-02EC-4FB2-89A8-B0A09133B4BF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EB97-EC9E-4766-ADA9-417B6713A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CEC-02EC-4FB2-89A8-B0A09133B4BF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EB97-EC9E-4766-ADA9-417B6713A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CEC-02EC-4FB2-89A8-B0A09133B4BF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EB97-EC9E-4766-ADA9-417B6713A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CEC-02EC-4FB2-89A8-B0A09133B4BF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EB97-EC9E-4766-ADA9-417B6713A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CEC-02EC-4FB2-89A8-B0A09133B4BF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EB97-EC9E-4766-ADA9-417B6713A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CEC-02EC-4FB2-89A8-B0A09133B4BF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EB97-EC9E-4766-ADA9-417B6713A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CEC-02EC-4FB2-89A8-B0A09133B4BF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EB97-EC9E-4766-ADA9-417B6713A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CEC-02EC-4FB2-89A8-B0A09133B4BF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EB97-EC9E-4766-ADA9-417B6713A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25CEC-02EC-4FB2-89A8-B0A09133B4BF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8EB97-EC9E-4766-ADA9-417B6713A2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LEYES Y GUERRA DE REFORMA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LEYES Y GUERRA DE REFORMA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ANTECEDENTES</a:t>
            </a:r>
          </a:p>
          <a:p>
            <a:r>
              <a:rPr lang="es-ES" dirty="0" smtClean="0"/>
              <a:t>Benito Juárez y Melchor Ocampo se unieron al Plan de </a:t>
            </a:r>
            <a:r>
              <a:rPr lang="es-ES" dirty="0" err="1" smtClean="0"/>
              <a:t>Ayutla</a:t>
            </a:r>
            <a:r>
              <a:rPr lang="es-ES" dirty="0" smtClean="0"/>
              <a:t>, encabezado por Florencio Villareal, logrando la expulsión de Santa Anna al extranjero.</a:t>
            </a:r>
          </a:p>
          <a:p>
            <a:r>
              <a:rPr lang="es-ES" dirty="0" smtClean="0"/>
              <a:t>Juan Álvarez, presidente interino, enferma y queda en su lugar Ignacio </a:t>
            </a:r>
            <a:r>
              <a:rPr lang="es-ES" dirty="0" err="1" smtClean="0"/>
              <a:t>Comonfort</a:t>
            </a:r>
            <a:endParaRPr lang="es-ES" dirty="0" smtClean="0"/>
          </a:p>
          <a:p>
            <a:r>
              <a:rPr lang="es-ES" dirty="0" smtClean="0"/>
              <a:t>Publicación de la Ley Iglesias y Ley Lerdo 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Ley Juárez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Juan Álvarez, presidente </a:t>
            </a:r>
          </a:p>
          <a:p>
            <a:r>
              <a:rPr lang="es-ES" dirty="0" smtClean="0"/>
              <a:t>Benito Juárez, ministro de justicia</a:t>
            </a:r>
          </a:p>
          <a:p>
            <a:r>
              <a:rPr lang="es-ES" dirty="0" smtClean="0"/>
              <a:t>Noviembre de 1855</a:t>
            </a:r>
          </a:p>
          <a:p>
            <a:r>
              <a:rPr lang="es-ES" dirty="0" smtClean="0"/>
              <a:t>Supresión de tribunales especiales, militares y eclesiásticos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Ley Iglesias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José María Iglesias, ministro de justicia, de negocios eclesiásticos y de instrucción pública. </a:t>
            </a:r>
          </a:p>
          <a:p>
            <a:r>
              <a:rPr lang="es-ES" dirty="0" smtClean="0"/>
              <a:t>Abril de 1856</a:t>
            </a:r>
          </a:p>
          <a:p>
            <a:r>
              <a:rPr lang="es-ES" dirty="0" smtClean="0"/>
              <a:t>Eximía del pago parroquial a clases populares.</a:t>
            </a:r>
          </a:p>
          <a:p>
            <a:r>
              <a:rPr lang="es-ES" dirty="0" smtClean="0"/>
              <a:t>Ideal liberal de controlar y limitar el poder de la iglesia.</a:t>
            </a:r>
          </a:p>
          <a:p>
            <a:r>
              <a:rPr lang="es-ES" dirty="0" smtClean="0"/>
              <a:t>Sacerdotes como servidores públicos con un salario fijo.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Ley Lerdo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/>
          </a:bodyPr>
          <a:lstStyle/>
          <a:p>
            <a:r>
              <a:rPr lang="es-ES" dirty="0" smtClean="0"/>
              <a:t>Ignacio </a:t>
            </a:r>
            <a:r>
              <a:rPr lang="es-ES" dirty="0" err="1" smtClean="0"/>
              <a:t>Comonfort</a:t>
            </a:r>
            <a:r>
              <a:rPr lang="es-ES" dirty="0" smtClean="0"/>
              <a:t>, presidente de México</a:t>
            </a:r>
          </a:p>
          <a:p>
            <a:r>
              <a:rPr lang="es-ES" dirty="0" smtClean="0"/>
              <a:t>Ministro de hacienda, Miguel Lerdo de Tejada</a:t>
            </a:r>
          </a:p>
          <a:p>
            <a:r>
              <a:rPr lang="es-ES" dirty="0" smtClean="0"/>
              <a:t>Junio de 1856</a:t>
            </a:r>
          </a:p>
          <a:p>
            <a:r>
              <a:rPr lang="es-ES" dirty="0" smtClean="0"/>
              <a:t>Desamortizar propiedades de corporaciones civiles y religiosas. </a:t>
            </a:r>
            <a:r>
              <a:rPr lang="es-ES" sz="2400" dirty="0" smtClean="0"/>
              <a:t>(poner a trabajar terrenos y casas de la iglesia e indígenas que no producían)</a:t>
            </a:r>
            <a:endParaRPr lang="es-ES" dirty="0" smtClean="0"/>
          </a:p>
          <a:p>
            <a:r>
              <a:rPr lang="es-ES" dirty="0" smtClean="0"/>
              <a:t>Pretendía incentivar la producción agrícola.</a:t>
            </a:r>
          </a:p>
          <a:p>
            <a:r>
              <a:rPr lang="es-ES" dirty="0" smtClean="0"/>
              <a:t>Destruir la propiedad comunal indígena y crear pequeños propietarios.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Ley del registro civil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23-28 de julio de 1859</a:t>
            </a:r>
          </a:p>
          <a:p>
            <a:r>
              <a:rPr lang="es-ES" dirty="0" smtClean="0"/>
              <a:t>Melchor Ocampo, secretario de gobernación</a:t>
            </a:r>
          </a:p>
          <a:p>
            <a:r>
              <a:rPr lang="es-ES" dirty="0" smtClean="0"/>
              <a:t>Benito Juárez, presidente</a:t>
            </a:r>
          </a:p>
          <a:p>
            <a:r>
              <a:rPr lang="es-ES" dirty="0" smtClean="0"/>
              <a:t>“Se establecen en toda la República funcionarios que se llamarán Jueces del estado civil y que tendrán a su cargo la averiguación y modo de hacer constar el estado civil de todos los mexicanos y extranjeros residentes en el territorio nacional por cuanto concierne a su nacimiento, adopción, arrogación, reconocimiento, matrimonio (como contrato civil) y fallecimiento”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Ley de Secularización de los cementerios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31 de julio de 1859</a:t>
            </a:r>
          </a:p>
          <a:p>
            <a:r>
              <a:rPr lang="es-ES" dirty="0" smtClean="0"/>
              <a:t>Benito Juárez, presidente</a:t>
            </a:r>
          </a:p>
          <a:p>
            <a:r>
              <a:rPr lang="es-ES" dirty="0" smtClean="0"/>
              <a:t>Los panteones que pertenecían a la Iglesia, pasaron a manos del </a:t>
            </a:r>
            <a:r>
              <a:rPr lang="es-ES" dirty="0" smtClean="0"/>
              <a:t>Estado. </a:t>
            </a:r>
            <a:r>
              <a:rPr lang="es-ES" dirty="0" smtClean="0"/>
              <a:t>Los pagos dejaron de ser tan elevados y el pueblo podía enterrar a sus muertos sin tener que endeudarse más.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Guerra de reforma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Es conocida como la Guerra de los Tres Años</a:t>
            </a:r>
          </a:p>
          <a:p>
            <a:r>
              <a:rPr lang="es-ES_tradnl" dirty="0" smtClean="0"/>
              <a:t>Tuvo su origen en las posturas opuestas </a:t>
            </a:r>
            <a:r>
              <a:rPr lang="es-ES_tradnl" dirty="0" smtClean="0"/>
              <a:t>de conservadores y liberales, así como </a:t>
            </a:r>
            <a:r>
              <a:rPr lang="es-ES_tradnl" dirty="0" smtClean="0"/>
              <a:t>centralistas y federalistas,  </a:t>
            </a:r>
            <a:r>
              <a:rPr lang="es-ES_tradnl" dirty="0" smtClean="0"/>
              <a:t>y</a:t>
            </a:r>
            <a:r>
              <a:rPr lang="es-ES_tradnl" dirty="0" smtClean="0"/>
              <a:t> </a:t>
            </a:r>
            <a:r>
              <a:rPr lang="es-ES_tradnl" dirty="0" smtClean="0"/>
              <a:t>en la relación del gobierno con la Iglesia y el Ejército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Como consecuencia del descontento y los enfrentamientos internos el país se debilita y los países expansionistas aprovechan la situación.</a:t>
            </a:r>
          </a:p>
          <a:p>
            <a:r>
              <a:rPr lang="es-ES_tradnl" dirty="0" smtClean="0"/>
              <a:t>Los </a:t>
            </a:r>
            <a:r>
              <a:rPr lang="es-ES_tradnl" dirty="0" smtClean="0"/>
              <a:t>conservadores apoyan la llegada del gobernante europeo Maximiliano de Habsburgo.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399</Words>
  <Application>Microsoft Office PowerPoint</Application>
  <PresentationFormat>Presentación en pantalla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LEYES Y GUERRA DE REFORMA</vt:lpstr>
      <vt:lpstr>LEYES Y GUERRA DE REFORMA</vt:lpstr>
      <vt:lpstr>Ley Juárez</vt:lpstr>
      <vt:lpstr>Ley Iglesias</vt:lpstr>
      <vt:lpstr>Ley Lerdo</vt:lpstr>
      <vt:lpstr>Ley del registro civil</vt:lpstr>
      <vt:lpstr>Ley de Secularización de los cementerios</vt:lpstr>
      <vt:lpstr>Guerra de reforma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LEYES Y GUERRA DE REFORMA</dc:title>
  <dc:creator>Olga</dc:creator>
  <cp:lastModifiedBy>Olga</cp:lastModifiedBy>
  <cp:revision>27</cp:revision>
  <dcterms:created xsi:type="dcterms:W3CDTF">2013-09-10T15:16:28Z</dcterms:created>
  <dcterms:modified xsi:type="dcterms:W3CDTF">2013-09-30T04:24:02Z</dcterms:modified>
</cp:coreProperties>
</file>