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BDF9-38DB-442E-B7D4-FBA3A22FDCA1}" type="datetimeFigureOut">
              <a:rPr lang="es-MX" smtClean="0"/>
              <a:pPr/>
              <a:t>11/11/2014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5ABC-CB14-4323-906F-212564D25E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Presidentes de México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 1930 a 1970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Pascual Ortiz Rubio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1930 -1932</a:t>
            </a:r>
          </a:p>
          <a:p>
            <a:r>
              <a:rPr lang="es-ES_tradnl" dirty="0" smtClean="0"/>
              <a:t>La </a:t>
            </a:r>
            <a:r>
              <a:rPr lang="es-ES_tradnl" dirty="0"/>
              <a:t>Doctrina </a:t>
            </a:r>
            <a:r>
              <a:rPr lang="es-ES_tradnl" dirty="0" smtClean="0"/>
              <a:t>Estrada considerada como un </a:t>
            </a:r>
            <a:r>
              <a:rPr lang="es-ES_tradnl" dirty="0"/>
              <a:t>mérito de la política </a:t>
            </a:r>
            <a:r>
              <a:rPr lang="es-ES_tradnl" dirty="0" smtClean="0"/>
              <a:t>exterior, pues fortalece el principio de la soberanía nacional. Enfatiza la costumbre de otorgar el reconocimiento de Estado como derecho de autodeterminación. </a:t>
            </a:r>
          </a:p>
          <a:p>
            <a:r>
              <a:rPr lang="es-ES_tradnl" dirty="0" smtClean="0"/>
              <a:t>Lázaro Cárdenas como director del PNR.</a:t>
            </a:r>
          </a:p>
          <a:p>
            <a:r>
              <a:rPr lang="es-ES_tradnl" dirty="0" smtClean="0"/>
              <a:t>Creación de la Ley Federal del Trabajo.</a:t>
            </a:r>
          </a:p>
          <a:p>
            <a:r>
              <a:rPr lang="es-ES_tradnl" dirty="0" smtClean="0"/>
              <a:t>Renuncia a la presidencia después de su informe de gobierno, quedando Abelardo Rodríguez como presidente interino.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Abelardo Rodríguez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1932 – 1934</a:t>
            </a:r>
          </a:p>
          <a:p>
            <a:r>
              <a:rPr lang="es-ES_tradnl" dirty="0" smtClean="0"/>
              <a:t>Se estableció </a:t>
            </a:r>
            <a:r>
              <a:rPr lang="es-ES_tradnl" dirty="0"/>
              <a:t>el salario </a:t>
            </a:r>
            <a:r>
              <a:rPr lang="es-ES_tradnl" dirty="0" smtClean="0"/>
              <a:t>mínimo</a:t>
            </a:r>
          </a:p>
          <a:p>
            <a:r>
              <a:rPr lang="es-ES_tradnl" dirty="0" smtClean="0"/>
              <a:t>Se restableció el principio de la No reelección para el presidente.</a:t>
            </a:r>
          </a:p>
          <a:p>
            <a:r>
              <a:rPr lang="es-ES_tradnl" dirty="0" smtClean="0"/>
              <a:t>se acordó la renovación por sexenio de presidente y senadores, y periodos de 3 años para diputados.</a:t>
            </a:r>
          </a:p>
          <a:p>
            <a:r>
              <a:rPr lang="es-ES_tradnl" dirty="0" smtClean="0"/>
              <a:t>Se creo Nacional Financiera, Sociedad Nacional de Crédito, Institución de Banca de Desarrollo</a:t>
            </a:r>
          </a:p>
          <a:p>
            <a:r>
              <a:rPr lang="es-ES_tradnl" dirty="0" smtClean="0"/>
              <a:t>Se puso en práctica el plan sexenal, estrategia de desarrollo para el país y reforma política del partido PNR.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es-MX" dirty="0" smtClean="0"/>
              <a:t>Lázaro Cárdenas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47500" lnSpcReduction="20000"/>
          </a:bodyPr>
          <a:lstStyle/>
          <a:p>
            <a:r>
              <a:rPr lang="es-MX" dirty="0" smtClean="0"/>
              <a:t>1934 – 1940</a:t>
            </a:r>
          </a:p>
          <a:p>
            <a:r>
              <a:rPr lang="es-MX" dirty="0" smtClean="0"/>
              <a:t>Periodo también conocido como Cardenismo.</a:t>
            </a:r>
          </a:p>
          <a:p>
            <a:r>
              <a:rPr lang="es-ES_tradnl" dirty="0" smtClean="0"/>
              <a:t>Mandó al </a:t>
            </a:r>
            <a:r>
              <a:rPr lang="es-ES_tradnl" dirty="0"/>
              <a:t>exilio a Plutarco Elías </a:t>
            </a:r>
            <a:r>
              <a:rPr lang="es-ES_tradnl" dirty="0" smtClean="0"/>
              <a:t>Calles.</a:t>
            </a:r>
          </a:p>
          <a:p>
            <a:r>
              <a:rPr lang="es-ES_tradnl" dirty="0"/>
              <a:t>Se </a:t>
            </a:r>
            <a:r>
              <a:rPr lang="es-ES_tradnl" dirty="0" smtClean="0"/>
              <a:t>realizó un </a:t>
            </a:r>
            <a:r>
              <a:rPr lang="es-ES_tradnl" dirty="0"/>
              <a:t>Manifiesto </a:t>
            </a:r>
            <a:r>
              <a:rPr lang="es-ES_tradnl" dirty="0" err="1" smtClean="0"/>
              <a:t>Sinarqista</a:t>
            </a:r>
            <a:r>
              <a:rPr lang="es-ES_tradnl" dirty="0" smtClean="0"/>
              <a:t>, que se oponía </a:t>
            </a:r>
            <a:r>
              <a:rPr lang="es-ES_tradnl" dirty="0"/>
              <a:t>a las políticas del </a:t>
            </a:r>
            <a:r>
              <a:rPr lang="es-ES_tradnl" dirty="0" smtClean="0"/>
              <a:t>presidente pues las </a:t>
            </a:r>
            <a:r>
              <a:rPr lang="es-ES_tradnl" dirty="0"/>
              <a:t>calificaban de socialistas y comunistas</a:t>
            </a:r>
            <a:r>
              <a:rPr lang="es-ES_tradnl" dirty="0" smtClean="0"/>
              <a:t>.</a:t>
            </a:r>
          </a:p>
          <a:p>
            <a:r>
              <a:rPr lang="es-ES_tradnl" dirty="0"/>
              <a:t>Cárdenas expropió los latifundios que pertenecían a los ciudadanos de las naciones de los gobiernos de Alemania, Italia y Japón, llevándose a cabo el reparto y la nacionalización agraria.</a:t>
            </a:r>
            <a:endParaRPr lang="es-MX" dirty="0"/>
          </a:p>
          <a:p>
            <a:r>
              <a:rPr lang="es-ES_tradnl" dirty="0"/>
              <a:t>Como los ferrocarriles eran un medio de transporte fundamental para apoyar las actividades productivas del país, Cárdenas nacionalizó la industria ferrocarrilera en 1937, cuando tomó posesión del 49% de las acciones en poder de la iniciativa privada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La expropiación del petróleo se </a:t>
            </a:r>
            <a:r>
              <a:rPr lang="es-ES_tradnl" dirty="0"/>
              <a:t>llevó a cabo el 18 de marzo de 1938, en respuesta al conflicto laboral y a la huelga de las empresas petroleras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Se crea el IPN </a:t>
            </a:r>
            <a:r>
              <a:rPr lang="es-ES_tradnl" dirty="0"/>
              <a:t>por el ingeniero Juan de Dios </a:t>
            </a:r>
            <a:r>
              <a:rPr lang="es-ES_tradnl" dirty="0" err="1"/>
              <a:t>Bátiz</a:t>
            </a:r>
            <a:r>
              <a:rPr lang="es-ES_tradnl" dirty="0"/>
              <a:t>, apoyado por Cárdenas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Se crea la organización obrera CGOM.</a:t>
            </a:r>
          </a:p>
          <a:p>
            <a:r>
              <a:rPr lang="es-ES_tradnl" dirty="0" smtClean="0"/>
              <a:t>Se crea la CNC confederación nacional campesina.</a:t>
            </a:r>
          </a:p>
          <a:p>
            <a:r>
              <a:rPr lang="es-ES_tradnl" dirty="0" smtClean="0"/>
              <a:t>El partido nacional revolucionario (PNR) sufre una reestructuración y cambia a Partido revolucionario mexicano (PRM).</a:t>
            </a:r>
          </a:p>
          <a:p>
            <a:r>
              <a:rPr lang="es-ES_tradnl" dirty="0" smtClean="0"/>
              <a:t>Se funda el partido acción nacional (PAN), </a:t>
            </a:r>
            <a:r>
              <a:rPr lang="es-ES_tradnl" dirty="0"/>
              <a:t>creado por Gómez </a:t>
            </a:r>
            <a:r>
              <a:rPr lang="es-ES_tradnl" dirty="0" smtClean="0"/>
              <a:t>Morín, siendo éste el más antiguo de México.</a:t>
            </a:r>
            <a:endParaRPr lang="es-MX" dirty="0"/>
          </a:p>
          <a:p>
            <a:r>
              <a:rPr lang="es-MX" dirty="0" smtClean="0"/>
              <a:t>Se crea el INAH, </a:t>
            </a:r>
            <a:r>
              <a:rPr lang="es-ES_tradnl" dirty="0"/>
              <a:t>Institución encargada de mantener el legado cultural e histórico de México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Fomento a la cinematografía y la radio, siendo la XEW la estación </a:t>
            </a:r>
            <a:r>
              <a:rPr lang="es-ES_tradnl" dirty="0"/>
              <a:t>radiofónica </a:t>
            </a:r>
            <a:r>
              <a:rPr lang="es-ES_tradnl" dirty="0" smtClean="0"/>
              <a:t>con mayor auge.</a:t>
            </a:r>
          </a:p>
          <a:p>
            <a:r>
              <a:rPr lang="es-ES_tradnl" dirty="0" smtClean="0"/>
              <a:t>Se establece un tipo </a:t>
            </a:r>
            <a:r>
              <a:rPr lang="es-ES_tradnl" dirty="0"/>
              <a:t>de </a:t>
            </a:r>
            <a:r>
              <a:rPr lang="es-ES_tradnl" dirty="0" smtClean="0"/>
              <a:t>educación SOCIALISTA, </a:t>
            </a:r>
            <a:r>
              <a:rPr lang="es-ES_tradnl" dirty="0"/>
              <a:t>con la que el gobierno </a:t>
            </a:r>
            <a:r>
              <a:rPr lang="es-ES_tradnl" dirty="0" smtClean="0"/>
              <a:t>intentó </a:t>
            </a:r>
            <a:r>
              <a:rPr lang="es-ES_tradnl" dirty="0"/>
              <a:t>acabar con el analfabetismo y reformar los programas de estudios  y con la cual intentaba establecer un modelo de ciudadano igualitario, nacionalista y científico.	</a:t>
            </a:r>
            <a:endParaRPr lang="es-ES_tradnl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Manuel Ávila Camacho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1940 – 1946</a:t>
            </a:r>
          </a:p>
          <a:p>
            <a:r>
              <a:rPr lang="es-MX" dirty="0" smtClean="0"/>
              <a:t>Política de unidad nacional</a:t>
            </a:r>
          </a:p>
          <a:p>
            <a:r>
              <a:rPr lang="es-MX" dirty="0" smtClean="0"/>
              <a:t>México sufre ataques de las potencias del eje y entra en la estado de guerra (2da guerra mundial).</a:t>
            </a:r>
          </a:p>
          <a:p>
            <a:r>
              <a:rPr lang="es-MX" dirty="0" smtClean="0"/>
              <a:t>México participa como miembro fundador de la ONU.</a:t>
            </a:r>
          </a:p>
          <a:p>
            <a:r>
              <a:rPr lang="es-MX" dirty="0" smtClean="0"/>
              <a:t>Política de modernización industrial.</a:t>
            </a:r>
          </a:p>
          <a:p>
            <a:r>
              <a:rPr lang="es-MX" dirty="0" smtClean="0"/>
              <a:t>Conformación de la Confederación Nacional de Organizaciones Populares (CNOP).</a:t>
            </a:r>
          </a:p>
          <a:p>
            <a:r>
              <a:rPr lang="es-MX" dirty="0" smtClean="0"/>
              <a:t>Se creó el Instituto Mexicano del Seguro Social (IMSS).</a:t>
            </a:r>
          </a:p>
          <a:p>
            <a:r>
              <a:rPr lang="es-MX" dirty="0" smtClean="0"/>
              <a:t>Se establece una nueva Ley Electoral, así como la creación de una Comisión Federal de Vigilancia Electoral.</a:t>
            </a:r>
          </a:p>
          <a:p>
            <a:r>
              <a:rPr lang="es-MX" dirty="0" smtClean="0"/>
              <a:t>El Partido Revolucionario Mexicano se transforma en el Partido Revolucionario Institucional (PRI).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Miguel Alemán Valdés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1946 – 1952</a:t>
            </a:r>
          </a:p>
          <a:p>
            <a:r>
              <a:rPr lang="es-MX" dirty="0" smtClean="0"/>
              <a:t>Inicio de la Guerra fría, que dio paso a la creación de 2 grandes bloques económicos en el mundo; el capitalista (dirigido por EU, donde se encontraba México) y el socialista (dirigido por la Unión Soviética).</a:t>
            </a:r>
          </a:p>
          <a:p>
            <a:r>
              <a:rPr lang="es-MX" dirty="0" smtClean="0"/>
              <a:t>Apoyó a la industria de los hidrocarburos.</a:t>
            </a:r>
          </a:p>
          <a:p>
            <a:r>
              <a:rPr lang="es-MX" dirty="0" smtClean="0"/>
              <a:t>Optimizó el funcionamiento de Pemex.</a:t>
            </a:r>
          </a:p>
          <a:p>
            <a:r>
              <a:rPr lang="es-MX" dirty="0" smtClean="0"/>
              <a:t>Impulsó el modelo de desarrollo estabilizador.</a:t>
            </a:r>
          </a:p>
          <a:p>
            <a:r>
              <a:rPr lang="es-MX" dirty="0" smtClean="0"/>
              <a:t>Estableció una política de sustitución de importaciones.</a:t>
            </a:r>
          </a:p>
          <a:p>
            <a:r>
              <a:rPr lang="es-MX" dirty="0" smtClean="0"/>
              <a:t>Fomentó la productividad interna de la industria nacional.</a:t>
            </a:r>
          </a:p>
          <a:p>
            <a:r>
              <a:rPr lang="es-MX" dirty="0" smtClean="0"/>
              <a:t>Tendencia modernizadora impuesta por el momento capitalista internacional.</a:t>
            </a:r>
          </a:p>
          <a:p>
            <a:r>
              <a:rPr lang="es-MX" dirty="0" smtClean="0"/>
              <a:t>Creó la ciudad universitaria.</a:t>
            </a:r>
          </a:p>
          <a:p>
            <a:r>
              <a:rPr lang="es-MX" dirty="0" smtClean="0"/>
              <a:t>Creó el Instituto Nacional Indigenista (INI).</a:t>
            </a:r>
          </a:p>
          <a:p>
            <a:r>
              <a:rPr lang="es-MX" dirty="0" smtClean="0"/>
              <a:t>Creó el Instituto Nacional de Bellas Artes (INBA).</a:t>
            </a:r>
          </a:p>
          <a:p>
            <a:r>
              <a:rPr lang="es-MX" dirty="0" smtClean="0"/>
              <a:t>El cine mexicano tuvo un gran auge.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Adolfo Ruíz </a:t>
            </a:r>
            <a:r>
              <a:rPr lang="es-MX" dirty="0" err="1" smtClean="0"/>
              <a:t>Cortines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1952 – 1958</a:t>
            </a:r>
          </a:p>
          <a:p>
            <a:r>
              <a:rPr lang="es-MX" dirty="0" smtClean="0"/>
              <a:t>Programa económico de Desarrollo estabilizador, reforzó el control de precios, el gasto público y frenó la inflación, lo cual se consideró </a:t>
            </a:r>
            <a:r>
              <a:rPr lang="es-MX" b="1" dirty="0" smtClean="0"/>
              <a:t>el milagro mexicano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Decretó una Ley para evitar la corrupción de los servidores públicos (todo funcionario debía presentar una declaración patrimonial al inicio de su gestión). Sin embargo nunca se llevó a la práctica.</a:t>
            </a:r>
          </a:p>
          <a:p>
            <a:r>
              <a:rPr lang="es-MX" dirty="0" smtClean="0"/>
              <a:t>Derecho de la mujer al voto.</a:t>
            </a:r>
          </a:p>
          <a:p>
            <a:r>
              <a:rPr lang="es-MX" dirty="0" smtClean="0"/>
              <a:t>Devaluación del peso.</a:t>
            </a:r>
          </a:p>
          <a:p>
            <a:r>
              <a:rPr lang="es-MX" dirty="0" smtClean="0"/>
              <a:t>Movimiento magisterial.</a:t>
            </a:r>
          </a:p>
          <a:p>
            <a:r>
              <a:rPr lang="es-MX" dirty="0" smtClean="0"/>
              <a:t>Movimiento ferrocarrilero.</a:t>
            </a:r>
          </a:p>
          <a:p>
            <a:r>
              <a:rPr lang="es-MX" dirty="0" smtClean="0"/>
              <a:t>Se inauguró la Torre Latinoamericana.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Adolfo </a:t>
            </a:r>
            <a:r>
              <a:rPr lang="es-MX" dirty="0"/>
              <a:t>L</a:t>
            </a:r>
            <a:r>
              <a:rPr lang="es-MX" dirty="0" smtClean="0"/>
              <a:t>ópez Mateos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1958 – 1964</a:t>
            </a:r>
          </a:p>
          <a:p>
            <a:r>
              <a:rPr lang="es-MX" dirty="0" smtClean="0"/>
              <a:t>Reforma electoral, partidos opositores al oficial tuvieron acceso a la diputación</a:t>
            </a:r>
          </a:p>
          <a:p>
            <a:r>
              <a:rPr lang="es-MX" dirty="0" smtClean="0"/>
              <a:t>Nacionalización de la industria eléctrica.</a:t>
            </a:r>
          </a:p>
          <a:p>
            <a:r>
              <a:rPr lang="es-MX" dirty="0" smtClean="0"/>
              <a:t>Creación del Instituto de Seguridad y Servicios Sociales para los Trabajadores del Estado (ISSSTE).</a:t>
            </a:r>
          </a:p>
          <a:p>
            <a:r>
              <a:rPr lang="es-MX" dirty="0" smtClean="0"/>
              <a:t>Creó Comisión Nacional de Libros de Texto Gratuitos (</a:t>
            </a:r>
            <a:r>
              <a:rPr lang="es-MX" dirty="0" err="1" smtClean="0"/>
              <a:t>conaliteg</a:t>
            </a:r>
            <a:r>
              <a:rPr lang="es-MX" dirty="0" smtClean="0"/>
              <a:t>).</a:t>
            </a:r>
          </a:p>
          <a:p>
            <a:r>
              <a:rPr lang="es-MX" dirty="0" smtClean="0"/>
              <a:t>Creación de grandes zonas habitacionales, como </a:t>
            </a:r>
            <a:r>
              <a:rPr lang="es-MX" dirty="0" err="1" smtClean="0"/>
              <a:t>Tlatelolco</a:t>
            </a:r>
            <a:r>
              <a:rPr lang="es-MX" dirty="0" smtClean="0"/>
              <a:t> y San Juan de Aragón.</a:t>
            </a:r>
          </a:p>
          <a:p>
            <a:r>
              <a:rPr lang="es-MX" dirty="0" smtClean="0"/>
              <a:t>Influencia de la revolución cubana, creación del partido comunista mexicano</a:t>
            </a:r>
          </a:p>
          <a:p>
            <a:r>
              <a:rPr lang="es-MX" dirty="0" smtClean="0"/>
              <a:t>Movimientos estudiantiles y obreros en todo el mundo </a:t>
            </a:r>
          </a:p>
          <a:p>
            <a:r>
              <a:rPr lang="es-MX" dirty="0" smtClean="0"/>
              <a:t>La Unión Soviética instala misiles en Cuba.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Gustavo Díaz Ordaz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1964 – 1970</a:t>
            </a:r>
          </a:p>
          <a:p>
            <a:r>
              <a:rPr lang="es-MX" dirty="0" smtClean="0"/>
              <a:t>Régimen </a:t>
            </a:r>
            <a:r>
              <a:rPr lang="es-MX" dirty="0" err="1" smtClean="0"/>
              <a:t>autoritarista</a:t>
            </a:r>
            <a:endParaRPr lang="es-MX" dirty="0" smtClean="0"/>
          </a:p>
          <a:p>
            <a:r>
              <a:rPr lang="es-MX" dirty="0" smtClean="0"/>
              <a:t>Uso excesivo de la fuerza armada</a:t>
            </a:r>
          </a:p>
          <a:p>
            <a:r>
              <a:rPr lang="es-MX" dirty="0" smtClean="0"/>
              <a:t>Movimiento de huelga de médicos</a:t>
            </a:r>
          </a:p>
          <a:p>
            <a:r>
              <a:rPr lang="es-MX" dirty="0" smtClean="0"/>
              <a:t>Movimiento estudiantil y matanza en </a:t>
            </a:r>
            <a:r>
              <a:rPr lang="es-MX" dirty="0" err="1" smtClean="0"/>
              <a:t>Tlatelolco</a:t>
            </a:r>
            <a:r>
              <a:rPr lang="es-MX" dirty="0" smtClean="0"/>
              <a:t> 1968</a:t>
            </a:r>
          </a:p>
          <a:p>
            <a:r>
              <a:rPr lang="es-MX" dirty="0" smtClean="0"/>
              <a:t>Construcción de obras de infraestructura para realizar los juegos olímpicos</a:t>
            </a:r>
          </a:p>
          <a:p>
            <a:r>
              <a:rPr lang="es-MX" dirty="0" smtClean="0"/>
              <a:t>Se firma el Tratado de </a:t>
            </a:r>
            <a:r>
              <a:rPr lang="es-MX" dirty="0" err="1" smtClean="0"/>
              <a:t>Tlatelolco</a:t>
            </a:r>
            <a:r>
              <a:rPr lang="es-MX" dirty="0" smtClean="0"/>
              <a:t>, se establece que en América Latina no se realizarán pruebas nucleares.</a:t>
            </a:r>
          </a:p>
          <a:p>
            <a:r>
              <a:rPr lang="es-MX" dirty="0" smtClean="0"/>
              <a:t>Realización de las olimpiadas 1968.</a:t>
            </a:r>
          </a:p>
          <a:p>
            <a:r>
              <a:rPr lang="es-MX" dirty="0" smtClean="0"/>
              <a:t>Celebración del mundial de futbol 1970.</a:t>
            </a:r>
          </a:p>
          <a:p>
            <a:r>
              <a:rPr lang="es-MX" dirty="0" smtClean="0"/>
              <a:t>Creación del Sistema de Transporte Colectivo Metropolitano 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933</Words>
  <Application>Microsoft Office PowerPoint</Application>
  <PresentationFormat>Presentación en pantalla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Presidentes de México</vt:lpstr>
      <vt:lpstr>Pascual Ortiz Rubio</vt:lpstr>
      <vt:lpstr>Abelardo Rodríguez</vt:lpstr>
      <vt:lpstr>Lázaro Cárdenas</vt:lpstr>
      <vt:lpstr>Manuel Ávila Camacho</vt:lpstr>
      <vt:lpstr>Miguel Alemán Valdés</vt:lpstr>
      <vt:lpstr>Adolfo Ruíz Cortines</vt:lpstr>
      <vt:lpstr>Adolfo López Mateos</vt:lpstr>
      <vt:lpstr>Gustavo Díaz Ordaz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Presidentes de México</dc:title>
  <dc:creator>Olga</dc:creator>
  <cp:lastModifiedBy>Kirk</cp:lastModifiedBy>
  <cp:revision>61</cp:revision>
  <dcterms:created xsi:type="dcterms:W3CDTF">2012-11-11T21:21:37Z</dcterms:created>
  <dcterms:modified xsi:type="dcterms:W3CDTF">2014-11-12T04:29:44Z</dcterms:modified>
</cp:coreProperties>
</file>