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Cinzel" charset="0"/>
      <p:regular r:id="rId16"/>
      <p:bold r:id="rId17"/>
    </p:embeddedFont>
    <p:embeddedFont>
      <p:font typeface="Libre Baskerville" charset="0"/>
      <p:regular r:id="rId18"/>
      <p:bold r:id="rId19"/>
      <p:italic r:id="rId20"/>
    </p:embeddedFont>
    <p:embeddedFont>
      <p:font typeface="Arial Rounded MT Bold" pitchFamily="34" charset="0"/>
      <p:regular r:id="rId21"/>
    </p:embeddedFont>
    <p:embeddedFont>
      <p:font typeface="Aharoni" pitchFamily="2" charset="-79"/>
      <p:bold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BB2046E5-ADBC-4F12-ACE5-F6303FFC5D61}">
  <a:tblStyle styleId="{BB2046E5-ADBC-4F12-ACE5-F6303FFC5D6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6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5f391192_0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35f391192_0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35f391192_0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798700" y="1991850"/>
            <a:ext cx="35466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3600">
                <a:solidFill>
                  <a:srgbClr val="40322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/>
          <p:nvPr/>
        </p:nvSpPr>
        <p:spPr>
          <a:xfrm>
            <a:off x="1411350" y="1333000"/>
            <a:ext cx="6321300" cy="2477400"/>
          </a:xfrm>
          <a:prstGeom prst="rect">
            <a:avLst/>
          </a:prstGeom>
          <a:noFill/>
          <a:ln w="28575" cap="flat" cmpd="sng">
            <a:solidFill>
              <a:srgbClr val="403228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ctrTitle"/>
          </p:nvPr>
        </p:nvSpPr>
        <p:spPr>
          <a:xfrm>
            <a:off x="1513950" y="1583350"/>
            <a:ext cx="6116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2919325" y="2687650"/>
            <a:ext cx="3305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None/>
              <a:defRPr sz="1600" i="1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None/>
              <a:defRPr sz="1600" i="1"/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None/>
              <a:defRPr sz="1600" i="1"/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None/>
              <a:defRPr i="1"/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None/>
              <a:defRPr i="1"/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None/>
              <a:defRPr i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i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i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i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/>
          <p:nvPr/>
        </p:nvSpPr>
        <p:spPr>
          <a:xfrm>
            <a:off x="1411350" y="720000"/>
            <a:ext cx="6321300" cy="3703500"/>
          </a:xfrm>
          <a:prstGeom prst="rect">
            <a:avLst/>
          </a:prstGeom>
          <a:noFill/>
          <a:ln w="28575" cap="flat" cmpd="sng">
            <a:solidFill>
              <a:srgbClr val="403228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03228"/>
              </a:solidFill>
            </a:endParaRPr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2105050" y="720000"/>
            <a:ext cx="4933800" cy="370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Char char="✣"/>
              <a:defRPr i="1"/>
            </a:lvl1pPr>
            <a:lvl2pPr marL="914400" lvl="1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⨳"/>
              <a:defRPr i="1"/>
            </a:lvl2pPr>
            <a:lvl3pPr marL="1371600" lvl="2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i="1"/>
            </a:lvl3pPr>
            <a:lvl4pPr marL="1828800" lvl="3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i="1"/>
            </a:lvl4pPr>
            <a:lvl5pPr marL="2286000" lvl="4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i="1"/>
            </a:lvl5pPr>
            <a:lvl6pPr marL="2743200" lvl="5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i="1"/>
            </a:lvl6pPr>
            <a:lvl7pPr marL="3200400" lvl="6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i="1"/>
            </a:lvl7pPr>
            <a:lvl8pPr marL="3657600" lvl="7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i="1"/>
            </a:lvl8pPr>
            <a:lvl9pPr marL="4114800" lvl="8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 i="1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4297650" y="47499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1887900" y="434575"/>
            <a:ext cx="53682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1224425" y="1477750"/>
            <a:ext cx="6695100" cy="3448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✣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⨳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cxnSp>
        <p:nvCxnSpPr>
          <p:cNvPr id="22" name="Google Shape;22;p5"/>
          <p:cNvCxnSpPr/>
          <p:nvPr/>
        </p:nvCxnSpPr>
        <p:spPr>
          <a:xfrm>
            <a:off x="4279500" y="1427300"/>
            <a:ext cx="585000" cy="0"/>
          </a:xfrm>
          <a:prstGeom prst="straightConnector1">
            <a:avLst/>
          </a:prstGeom>
          <a:noFill/>
          <a:ln w="28575" cap="flat" cmpd="sng">
            <a:solidFill>
              <a:srgbClr val="92694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4297650" y="47499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1887900" y="434575"/>
            <a:ext cx="53682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1"/>
          </p:nvPr>
        </p:nvSpPr>
        <p:spPr>
          <a:xfrm>
            <a:off x="1351075" y="1518375"/>
            <a:ext cx="3126900" cy="325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✣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⨳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2"/>
          </p:nvPr>
        </p:nvSpPr>
        <p:spPr>
          <a:xfrm>
            <a:off x="4666144" y="1518375"/>
            <a:ext cx="3126900" cy="325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✣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⨳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cxnSp>
        <p:nvCxnSpPr>
          <p:cNvPr id="28" name="Google Shape;28;p6"/>
          <p:cNvCxnSpPr/>
          <p:nvPr/>
        </p:nvCxnSpPr>
        <p:spPr>
          <a:xfrm>
            <a:off x="4279500" y="1427300"/>
            <a:ext cx="585000" cy="0"/>
          </a:xfrm>
          <a:prstGeom prst="straightConnector1">
            <a:avLst/>
          </a:prstGeom>
          <a:noFill/>
          <a:ln w="28575" cap="flat" cmpd="sng">
            <a:solidFill>
              <a:srgbClr val="92694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4297650" y="47499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1887900" y="434575"/>
            <a:ext cx="53682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961200" y="1552350"/>
            <a:ext cx="2307000" cy="3297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✣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⨳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2"/>
          </p:nvPr>
        </p:nvSpPr>
        <p:spPr>
          <a:xfrm>
            <a:off x="3386413" y="1552350"/>
            <a:ext cx="2307000" cy="3297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✣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⨳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3"/>
          </p:nvPr>
        </p:nvSpPr>
        <p:spPr>
          <a:xfrm>
            <a:off x="5811626" y="1552350"/>
            <a:ext cx="2307000" cy="3297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✣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⨳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cxnSp>
        <p:nvCxnSpPr>
          <p:cNvPr id="35" name="Google Shape;35;p7"/>
          <p:cNvCxnSpPr/>
          <p:nvPr/>
        </p:nvCxnSpPr>
        <p:spPr>
          <a:xfrm>
            <a:off x="4279500" y="1427300"/>
            <a:ext cx="585000" cy="0"/>
          </a:xfrm>
          <a:prstGeom prst="straightConnector1">
            <a:avLst/>
          </a:prstGeom>
          <a:noFill/>
          <a:ln w="28575" cap="flat" cmpd="sng">
            <a:solidFill>
              <a:srgbClr val="92694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4297650" y="47499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1887900" y="434575"/>
            <a:ext cx="53682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cxnSp>
        <p:nvCxnSpPr>
          <p:cNvPr id="39" name="Google Shape;39;p8"/>
          <p:cNvCxnSpPr/>
          <p:nvPr/>
        </p:nvCxnSpPr>
        <p:spPr>
          <a:xfrm>
            <a:off x="4279500" y="1427300"/>
            <a:ext cx="585000" cy="0"/>
          </a:xfrm>
          <a:prstGeom prst="straightConnector1">
            <a:avLst/>
          </a:prstGeom>
          <a:noFill/>
          <a:ln w="28575" cap="flat" cmpd="sng">
            <a:solidFill>
              <a:srgbClr val="92694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4297650" y="47499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sldNum" idx="12"/>
          </p:nvPr>
        </p:nvSpPr>
        <p:spPr>
          <a:xfrm>
            <a:off x="4297650" y="47499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887900" y="434575"/>
            <a:ext cx="53682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24425" y="1477750"/>
            <a:ext cx="66951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Libre Baskerville"/>
              <a:buChar char="✣"/>
              <a:defRPr sz="24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⨳"/>
              <a:defRPr sz="20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■"/>
              <a:defRPr sz="20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1600"/>
              <a:buFont typeface="Libre Baskerville"/>
              <a:buChar char="●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1600"/>
              <a:buFont typeface="Libre Baskerville"/>
              <a:buChar char="○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1600"/>
              <a:buFont typeface="Libre Baskerville"/>
              <a:buChar char="■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Font typeface="Libre Baskerville"/>
              <a:buChar char="●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Font typeface="Libre Baskerville"/>
              <a:buChar char="○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Font typeface="Libre Baskerville"/>
              <a:buChar char="■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74990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1pPr>
            <a:lvl2pPr lvl="1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2pPr>
            <a:lvl3pPr lvl="2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3pPr>
            <a:lvl4pPr lvl="3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4pPr>
            <a:lvl5pPr lvl="4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5pPr>
            <a:lvl6pPr lvl="5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6pPr>
            <a:lvl7pPr lvl="6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7pPr>
            <a:lvl8pPr lvl="7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8pPr>
            <a:lvl9pPr lvl="8" algn="ctr">
              <a:buNone/>
              <a:defRPr sz="12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ctrTitle"/>
          </p:nvPr>
        </p:nvSpPr>
        <p:spPr>
          <a:xfrm>
            <a:off x="2798700" y="1991850"/>
            <a:ext cx="35466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PRIMERA GUERRA MUNDIAL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 txBox="1">
            <a:spLocks noGrp="1"/>
          </p:cNvSpPr>
          <p:nvPr>
            <p:ph type="title"/>
          </p:nvPr>
        </p:nvSpPr>
        <p:spPr>
          <a:xfrm>
            <a:off x="1887900" y="434575"/>
            <a:ext cx="53682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b="1" dirty="0" smtClean="0"/>
              <a:t>F</a:t>
            </a:r>
            <a:r>
              <a:rPr lang="en" sz="3200" b="1" dirty="0" smtClean="0"/>
              <a:t>in de la guerra</a:t>
            </a:r>
            <a:endParaRPr sz="3200" b="1"/>
          </a:p>
        </p:txBody>
      </p:sp>
      <p:sp>
        <p:nvSpPr>
          <p:cNvPr id="124" name="Google Shape;124;p20"/>
          <p:cNvSpPr txBox="1">
            <a:spLocks noGrp="1"/>
          </p:cNvSpPr>
          <p:nvPr>
            <p:ph type="body" idx="1"/>
          </p:nvPr>
        </p:nvSpPr>
        <p:spPr>
          <a:xfrm>
            <a:off x="428596" y="1428742"/>
            <a:ext cx="3786214" cy="142876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2000" dirty="0" smtClean="0"/>
              <a:t>La l</a:t>
            </a:r>
            <a:r>
              <a:rPr lang="en" sz="2000" dirty="0" smtClean="0"/>
              <a:t>legada de los soldados norteamericanos se concretó en 1918.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126" name="Google Shape;126;p20"/>
          <p:cNvSpPr txBox="1">
            <a:spLocks noGrp="1"/>
          </p:cNvSpPr>
          <p:nvPr>
            <p:ph type="sldNum" idx="12"/>
          </p:nvPr>
        </p:nvSpPr>
        <p:spPr>
          <a:xfrm>
            <a:off x="4297650" y="47499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/>
          </a:p>
        </p:txBody>
      </p:sp>
      <p:sp>
        <p:nvSpPr>
          <p:cNvPr id="6" name="Google Shape;124;p20"/>
          <p:cNvSpPr txBox="1">
            <a:spLocks/>
          </p:cNvSpPr>
          <p:nvPr/>
        </p:nvSpPr>
        <p:spPr>
          <a:xfrm>
            <a:off x="5214942" y="1520562"/>
            <a:ext cx="3786214" cy="27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Libre Baskerville"/>
              <a:buNone/>
              <a:tabLst/>
              <a:defRPr/>
            </a:pPr>
            <a:r>
              <a:rPr kumimoji="0" lang="es-E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3228"/>
                </a:solidFill>
                <a:effectLst/>
                <a:uLnTx/>
                <a:uFillTx/>
                <a:latin typeface="Libre Baskerville"/>
                <a:ea typeface="Libre Baskerville"/>
                <a:cs typeface="Libre Baskerville"/>
                <a:sym typeface="Libre Baskerville"/>
              </a:rPr>
              <a:t>Bulgaria se rindió el 29 de septiembre.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Libre Baskerville"/>
              <a:buNone/>
              <a:tabLst/>
              <a:defRPr/>
            </a:pPr>
            <a:r>
              <a:rPr lang="es-ES" sz="2000" dirty="0" smtClean="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Turquía (Imperio Otomano) el 30.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Libre Baskerville"/>
              <a:buNone/>
              <a:tabLst/>
              <a:defRPr/>
            </a:pPr>
            <a:r>
              <a:rPr kumimoji="0" lang="es-E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3228"/>
                </a:solidFill>
                <a:effectLst/>
                <a:uLnTx/>
                <a:uFillTx/>
                <a:latin typeface="Libre Baskerville"/>
                <a:ea typeface="Libre Baskerville"/>
                <a:cs typeface="Libre Baskerville"/>
                <a:sym typeface="Libre Baskerville"/>
              </a:rPr>
              <a:t>Austria-Hungría</a:t>
            </a:r>
            <a:r>
              <a:rPr kumimoji="0" lang="es-ES" sz="2000" b="0" i="0" u="none" strike="noStrike" kern="0" cap="none" spc="0" normalizeH="0" noProof="0" dirty="0" smtClean="0">
                <a:ln>
                  <a:noFill/>
                </a:ln>
                <a:solidFill>
                  <a:srgbClr val="403228"/>
                </a:solidFill>
                <a:effectLst/>
                <a:uLnTx/>
                <a:uFillTx/>
                <a:latin typeface="Libre Baskerville"/>
                <a:ea typeface="Libre Baskerville"/>
                <a:cs typeface="Libre Baskerville"/>
                <a:sym typeface="Libre Baskerville"/>
              </a:rPr>
              <a:t> cayó por una revolución interna.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Libre Baskerville"/>
              <a:buNone/>
              <a:tabLst/>
              <a:defRPr/>
            </a:pPr>
            <a:r>
              <a:rPr lang="es-ES" sz="2000" baseline="0" dirty="0" smtClean="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Alemania firmó el armisti</a:t>
            </a:r>
            <a:r>
              <a:rPr lang="es-ES" sz="2000" dirty="0" smtClean="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cio de </a:t>
            </a:r>
            <a:r>
              <a:rPr lang="es-ES" sz="2000" dirty="0" err="1" smtClean="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Comp</a:t>
            </a:r>
            <a:r>
              <a:rPr lang="es-ES" sz="2000" baseline="0" dirty="0" err="1" smtClean="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iègne</a:t>
            </a:r>
            <a:r>
              <a:rPr lang="es-ES" sz="2000" baseline="0" dirty="0" smtClean="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.</a:t>
            </a: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solidFill>
                <a:srgbClr val="403228"/>
              </a:solidFill>
              <a:effectLst/>
              <a:uLnTx/>
              <a:uFillTx/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Libre Baskerville"/>
              <a:buNone/>
              <a:tabLst/>
              <a:defRPr/>
            </a:pPr>
            <a:endParaRPr kumimoji="0" lang="es-ES" sz="2000" b="0" i="0" u="none" strike="noStrike" kern="0" cap="none" spc="0" normalizeH="0" baseline="0" noProof="0" dirty="0">
              <a:ln>
                <a:noFill/>
              </a:ln>
              <a:solidFill>
                <a:srgbClr val="403228"/>
              </a:solidFill>
              <a:effectLst/>
              <a:uLnTx/>
              <a:uFillTx/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7" name="Google Shape;124;p20"/>
          <p:cNvSpPr txBox="1">
            <a:spLocks/>
          </p:cNvSpPr>
          <p:nvPr/>
        </p:nvSpPr>
        <p:spPr>
          <a:xfrm>
            <a:off x="1142976" y="3797054"/>
            <a:ext cx="3786214" cy="1132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Libre Baskerville"/>
              <a:buNone/>
              <a:tabLst/>
              <a:defRPr/>
            </a:pPr>
            <a:r>
              <a:rPr kumimoji="0" lang="es-E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403228"/>
                </a:solidFill>
                <a:effectLst/>
                <a:uLnTx/>
                <a:uFillTx/>
                <a:latin typeface="Libre Baskerville"/>
                <a:ea typeface="Libre Baskerville"/>
                <a:cs typeface="Libre Baskerville"/>
                <a:sym typeface="Libre Baskerville"/>
              </a:rPr>
              <a:t>En 1919 se firmaron los Tratados de Versalles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Libre Baskerville"/>
              <a:buNone/>
              <a:tabLst/>
              <a:defRPr/>
            </a:pPr>
            <a:endParaRPr kumimoji="0" lang="es-ES" sz="2000" b="1" i="0" u="none" strike="noStrike" kern="0" cap="none" spc="0" normalizeH="0" baseline="0" noProof="0" dirty="0">
              <a:ln>
                <a:noFill/>
              </a:ln>
              <a:solidFill>
                <a:srgbClr val="403228"/>
              </a:solidFill>
              <a:effectLst/>
              <a:uLnTx/>
              <a:uFillTx/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1"/>
          <p:cNvSpPr/>
          <p:nvPr/>
        </p:nvSpPr>
        <p:spPr>
          <a:xfrm>
            <a:off x="214282" y="285734"/>
            <a:ext cx="4297500" cy="1162800"/>
          </a:xfrm>
          <a:prstGeom prst="rect">
            <a:avLst/>
          </a:prstGeom>
          <a:solidFill>
            <a:srgbClr val="FFFFFF">
              <a:alpha val="53460"/>
            </a:srgbClr>
          </a:solidFill>
          <a:ln w="28575" cap="flat" cmpd="sng">
            <a:solidFill>
              <a:srgbClr val="403228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dirty="0" smtClean="0">
                <a:solidFill>
                  <a:srgbClr val="1D1D1B"/>
                </a:solidFill>
                <a:latin typeface="Cinzel"/>
                <a:ea typeface="Cinzel"/>
                <a:cs typeface="Cinzel"/>
                <a:sym typeface="Cinzel"/>
              </a:rPr>
              <a:t>consecuencias</a:t>
            </a:r>
            <a:endParaRPr sz="3200">
              <a:solidFill>
                <a:srgbClr val="1D1D1B"/>
              </a:solidFill>
              <a:latin typeface="Cinzel"/>
              <a:ea typeface="Cinzel"/>
              <a:cs typeface="Cinzel"/>
              <a:sym typeface="Cinzel"/>
            </a:endParaRPr>
          </a:p>
        </p:txBody>
      </p:sp>
      <p:sp>
        <p:nvSpPr>
          <p:cNvPr id="132" name="Google Shape;132;p21"/>
          <p:cNvSpPr txBox="1">
            <a:spLocks noGrp="1"/>
          </p:cNvSpPr>
          <p:nvPr>
            <p:ph type="sldNum" idx="12"/>
          </p:nvPr>
        </p:nvSpPr>
        <p:spPr>
          <a:xfrm>
            <a:off x="4297650" y="47499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000232" y="2000246"/>
            <a:ext cx="57864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es-ES" sz="2000" dirty="0" smtClean="0">
                <a:latin typeface="Arial Rounded MT Bold" pitchFamily="34" charset="0"/>
                <a:cs typeface="Aharoni" pitchFamily="2" charset="-79"/>
              </a:rPr>
              <a:t>Muerte de millones de personas.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es-ES" sz="2000" dirty="0" smtClean="0">
                <a:latin typeface="Arial Rounded MT Bold" pitchFamily="34" charset="0"/>
                <a:cs typeface="Aharoni" pitchFamily="2" charset="-79"/>
              </a:rPr>
              <a:t>Proliferación de enfermedades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es-ES" sz="2000" dirty="0" smtClean="0">
                <a:latin typeface="Arial Rounded MT Bold" pitchFamily="34" charset="0"/>
                <a:cs typeface="Aharoni" pitchFamily="2" charset="-79"/>
              </a:rPr>
              <a:t>Destrucción de infraestructura.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es-ES" sz="2000" dirty="0" smtClean="0">
                <a:latin typeface="Arial Rounded MT Bold" pitchFamily="34" charset="0"/>
                <a:cs typeface="Aharoni" pitchFamily="2" charset="-79"/>
              </a:rPr>
              <a:t>Crisis económicas.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es-ES" sz="2000" dirty="0" smtClean="0">
                <a:latin typeface="Arial Rounded MT Bold" pitchFamily="34" charset="0"/>
                <a:cs typeface="Aharoni" pitchFamily="2" charset="-79"/>
              </a:rPr>
              <a:t>Fabricación de nuevo armamento.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es-ES" sz="2000" dirty="0" smtClean="0">
                <a:latin typeface="Arial Rounded MT Bold" pitchFamily="34" charset="0"/>
                <a:cs typeface="Aharoni" pitchFamily="2" charset="-79"/>
              </a:rPr>
              <a:t>Transformaciones geopolíticas.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es-ES" sz="2000" dirty="0" smtClean="0">
                <a:latin typeface="Arial Rounded MT Bold" pitchFamily="34" charset="0"/>
                <a:cs typeface="Aharoni" pitchFamily="2" charset="-79"/>
              </a:rPr>
              <a:t>Aparición de la clase empresarial.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es-ES" sz="2000" dirty="0" smtClean="0">
                <a:latin typeface="Arial Rounded MT Bold" pitchFamily="34" charset="0"/>
                <a:cs typeface="Aharoni" pitchFamily="2" charset="-79"/>
              </a:rPr>
              <a:t>Ingreso de las mujeres al mercado laboral.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es-ES" sz="2000" dirty="0" smtClean="0">
                <a:latin typeface="Arial Rounded MT Bold" pitchFamily="34" charset="0"/>
                <a:cs typeface="Aharoni" pitchFamily="2" charset="-79"/>
              </a:rPr>
              <a:t>Firma de Tratados de paz.</a:t>
            </a:r>
            <a:endParaRPr lang="es-ES" sz="2000" dirty="0">
              <a:latin typeface="Arial Rounded MT Bold" pitchFamily="34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 txBox="1">
            <a:spLocks noGrp="1"/>
          </p:cNvSpPr>
          <p:nvPr>
            <p:ph type="title"/>
          </p:nvPr>
        </p:nvSpPr>
        <p:spPr>
          <a:xfrm>
            <a:off x="1887900" y="434575"/>
            <a:ext cx="53682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NUEVAS ARMAS</a:t>
            </a:r>
            <a:endParaRPr b="1"/>
          </a:p>
        </p:txBody>
      </p:sp>
      <p:sp>
        <p:nvSpPr>
          <p:cNvPr id="141" name="Google Shape;141;p22"/>
          <p:cNvSpPr txBox="1">
            <a:spLocks noGrp="1"/>
          </p:cNvSpPr>
          <p:nvPr>
            <p:ph type="sldNum" idx="12"/>
          </p:nvPr>
        </p:nvSpPr>
        <p:spPr>
          <a:xfrm>
            <a:off x="4297650" y="47499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/>
          </a:p>
        </p:txBody>
      </p:sp>
      <p:sp>
        <p:nvSpPr>
          <p:cNvPr id="4" name="3 CuadroTexto"/>
          <p:cNvSpPr txBox="1"/>
          <p:nvPr/>
        </p:nvSpPr>
        <p:spPr>
          <a:xfrm>
            <a:off x="1500166" y="1571618"/>
            <a:ext cx="44291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</a:rPr>
              <a:t>A partir de 1915 se emplearon: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</a:rPr>
              <a:t>Ametralladoras 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</a:rPr>
              <a:t>Lanzallamas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</a:rPr>
              <a:t>Fusiles de disparo continuo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</a:pPr>
            <a:endParaRPr lang="es-ES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</a:rPr>
              <a:t>Gas mostaza-máscaras </a:t>
            </a: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</a:rPr>
              <a:t>antigas</a:t>
            </a:r>
            <a:endParaRPr lang="es-ES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</a:rPr>
              <a:t>Armas químicas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</a:pPr>
            <a:endParaRPr lang="es-ES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</a:rPr>
              <a:t>Tanques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</a:rPr>
              <a:t>Aviones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</a:rPr>
              <a:t>Submarinos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</a:rPr>
              <a:t>Zepelin</a:t>
            </a: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s-ES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Clr>
                <a:schemeClr val="accent2">
                  <a:lumMod val="50000"/>
                </a:schemeClr>
              </a:buClr>
            </a:pPr>
            <a:endParaRPr lang="es-ES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TRATADOS DE PAZ</a:t>
            </a: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1071538" y="1714494"/>
            <a:ext cx="264320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Tratado de Versalles 1919</a:t>
            </a:r>
          </a:p>
          <a:p>
            <a:r>
              <a:rPr lang="es-ES" dirty="0" smtClean="0"/>
              <a:t>Alemania</a:t>
            </a:r>
          </a:p>
          <a:p>
            <a:endParaRPr lang="es-ES" dirty="0" smtClean="0"/>
          </a:p>
          <a:p>
            <a:r>
              <a:rPr lang="es-ES" dirty="0" smtClean="0"/>
              <a:t>Condiciones :</a:t>
            </a:r>
          </a:p>
          <a:p>
            <a:r>
              <a:rPr lang="es-ES" dirty="0" smtClean="0"/>
              <a:t>Reducción de ejército</a:t>
            </a:r>
          </a:p>
          <a:p>
            <a:r>
              <a:rPr lang="es-ES" dirty="0" smtClean="0"/>
              <a:t>Abolición de servicio militar </a:t>
            </a:r>
          </a:p>
          <a:p>
            <a:r>
              <a:rPr lang="es-ES" dirty="0" smtClean="0"/>
              <a:t>Reducción de flota naval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3500430" y="3043014"/>
            <a:ext cx="264320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Tratado de Saint-Germain1919</a:t>
            </a:r>
          </a:p>
          <a:p>
            <a:r>
              <a:rPr lang="es-ES" dirty="0" smtClean="0"/>
              <a:t>Austria-Hungría</a:t>
            </a:r>
          </a:p>
          <a:p>
            <a:endParaRPr lang="es-ES" dirty="0" smtClean="0"/>
          </a:p>
          <a:p>
            <a:r>
              <a:rPr lang="es-ES" dirty="0" smtClean="0"/>
              <a:t>Condiciones :</a:t>
            </a:r>
          </a:p>
          <a:p>
            <a:r>
              <a:rPr lang="es-ES" dirty="0" smtClean="0"/>
              <a:t>Separación de Austria y Hungría</a:t>
            </a:r>
          </a:p>
          <a:p>
            <a:r>
              <a:rPr lang="es-ES" dirty="0" smtClean="0"/>
              <a:t>Nacimiento de </a:t>
            </a:r>
            <a:r>
              <a:rPr lang="es-ES" dirty="0" err="1" smtClean="0"/>
              <a:t>Chocoslovaquia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6429388" y="1971444"/>
            <a:ext cx="26432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Tratado de </a:t>
            </a:r>
            <a:r>
              <a:rPr lang="es-ES" dirty="0" err="1" smtClean="0"/>
              <a:t>Sèvres</a:t>
            </a:r>
            <a:r>
              <a:rPr lang="es-ES" dirty="0" smtClean="0"/>
              <a:t> 1920</a:t>
            </a:r>
          </a:p>
          <a:p>
            <a:r>
              <a:rPr lang="es-ES" dirty="0" smtClean="0"/>
              <a:t>Turco-Otomano</a:t>
            </a:r>
          </a:p>
          <a:p>
            <a:endParaRPr lang="es-ES" dirty="0" smtClean="0"/>
          </a:p>
          <a:p>
            <a:r>
              <a:rPr lang="es-ES" dirty="0" smtClean="0"/>
              <a:t>Condiciones :</a:t>
            </a:r>
          </a:p>
          <a:p>
            <a:r>
              <a:rPr lang="es-ES" dirty="0" smtClean="0"/>
              <a:t>Reducción de territorio</a:t>
            </a:r>
          </a:p>
          <a:p>
            <a:r>
              <a:rPr lang="es-ES" dirty="0" smtClean="0"/>
              <a:t>Desaparición del imperio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title"/>
          </p:nvPr>
        </p:nvSpPr>
        <p:spPr>
          <a:xfrm>
            <a:off x="1887900" y="434575"/>
            <a:ext cx="53682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 smtClean="0"/>
              <a:t>CAUSAS</a:t>
            </a:r>
            <a:endParaRPr sz="3600"/>
          </a:p>
        </p:txBody>
      </p:sp>
      <p:sp>
        <p:nvSpPr>
          <p:cNvPr id="58" name="Google Shape;58;p12"/>
          <p:cNvSpPr txBox="1">
            <a:spLocks noGrp="1"/>
          </p:cNvSpPr>
          <p:nvPr>
            <p:ph type="body" idx="2"/>
          </p:nvPr>
        </p:nvSpPr>
        <p:spPr>
          <a:xfrm>
            <a:off x="1285852" y="1500180"/>
            <a:ext cx="6500858" cy="25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1600" dirty="0" smtClean="0">
                <a:solidFill>
                  <a:srgbClr val="1D1D1B"/>
                </a:solidFill>
              </a:rPr>
              <a:t>TERRITORIALES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1600" dirty="0" smtClean="0">
                <a:solidFill>
                  <a:srgbClr val="1D1D1B"/>
                </a:solidFill>
              </a:rPr>
              <a:t>ECONÓMICAS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1600" dirty="0" smtClean="0">
                <a:solidFill>
                  <a:srgbClr val="1D1D1B"/>
                </a:solidFill>
              </a:rPr>
              <a:t>POLÍTICAS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1600" dirty="0" smtClean="0">
                <a:solidFill>
                  <a:srgbClr val="1D1D1B"/>
                </a:solidFill>
              </a:rPr>
              <a:t>SOCIO-CULTURALES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1600" dirty="0" smtClean="0">
                <a:solidFill>
                  <a:srgbClr val="1D1D1B"/>
                </a:solidFill>
              </a:rPr>
              <a:t>CARRERA ARMAMENTISTA-PAZ ARMADA</a:t>
            </a:r>
            <a:endParaRPr sz="1600">
              <a:solidFill>
                <a:srgbClr val="1D1D1B"/>
              </a:solidFill>
            </a:endParaRPr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4297650" y="47499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>
            <a:spLocks noGrp="1"/>
          </p:cNvSpPr>
          <p:nvPr>
            <p:ph type="ctrTitle" idx="4294967295"/>
          </p:nvPr>
        </p:nvSpPr>
        <p:spPr>
          <a:xfrm>
            <a:off x="930900" y="142858"/>
            <a:ext cx="72822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ANTECEDENTES</a:t>
            </a:r>
            <a:endParaRPr b="1"/>
          </a:p>
        </p:txBody>
      </p:sp>
      <p:sp>
        <p:nvSpPr>
          <p:cNvPr id="66" name="Google Shape;66;p13"/>
          <p:cNvSpPr txBox="1">
            <a:spLocks noGrp="1"/>
          </p:cNvSpPr>
          <p:nvPr>
            <p:ph type="subTitle" idx="4294967295"/>
          </p:nvPr>
        </p:nvSpPr>
        <p:spPr>
          <a:xfrm>
            <a:off x="930900" y="1785932"/>
            <a:ext cx="7282200" cy="17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dirty="0" smtClean="0"/>
              <a:t>CRISIS DE TÁNGER / PRIMERA CRISIS MARROQUÍ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dirty="0" smtClean="0"/>
              <a:t>INVASIÓN DE BOSNIA – HERZEGOBINA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dirty="0" smtClean="0"/>
              <a:t>SEGUNDA CRISIS MARROQUÍ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dirty="0" smtClean="0"/>
              <a:t>GUERRAS BALCÁNICAS</a:t>
            </a:r>
            <a:endParaRPr sz="2000"/>
          </a:p>
        </p:txBody>
      </p:sp>
      <p:sp>
        <p:nvSpPr>
          <p:cNvPr id="68" name="Google Shape;68;p13"/>
          <p:cNvSpPr txBox="1">
            <a:spLocks noGrp="1"/>
          </p:cNvSpPr>
          <p:nvPr>
            <p:ph type="sldNum" idx="12"/>
          </p:nvPr>
        </p:nvSpPr>
        <p:spPr>
          <a:xfrm>
            <a:off x="4297650" y="47499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285720" y="-214332"/>
            <a:ext cx="6715172" cy="142312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2800" b="1" dirty="0" smtClean="0">
                <a:solidFill>
                  <a:schemeClr val="tx1"/>
                </a:solidFill>
              </a:rPr>
              <a:t>I</a:t>
            </a:r>
            <a:r>
              <a:rPr lang="en" sz="2800" b="1" dirty="0" smtClean="0">
                <a:solidFill>
                  <a:schemeClr val="tx1"/>
                </a:solidFill>
              </a:rPr>
              <a:t>nicio de la Primera Guerra Mundial</a:t>
            </a:r>
            <a:endParaRPr sz="2800" b="1">
              <a:solidFill>
                <a:schemeClr val="tx1"/>
              </a:solidFill>
            </a:endParaRPr>
          </a:p>
        </p:txBody>
      </p:sp>
      <p:sp>
        <p:nvSpPr>
          <p:cNvPr id="80" name="Google Shape;80;p15"/>
          <p:cNvSpPr txBox="1">
            <a:spLocks noGrp="1"/>
          </p:cNvSpPr>
          <p:nvPr>
            <p:ph type="sldNum" idx="12"/>
          </p:nvPr>
        </p:nvSpPr>
        <p:spPr>
          <a:xfrm>
            <a:off x="4297650" y="47499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  <p:sp>
        <p:nvSpPr>
          <p:cNvPr id="4" name="Google Shape;79;p15"/>
          <p:cNvSpPr txBox="1">
            <a:spLocks/>
          </p:cNvSpPr>
          <p:nvPr/>
        </p:nvSpPr>
        <p:spPr>
          <a:xfrm>
            <a:off x="1428728" y="1857370"/>
            <a:ext cx="6143668" cy="1423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Libre Baskerville"/>
              <a:buNone/>
              <a:tabLst/>
              <a:defRPr/>
            </a:pPr>
            <a:r>
              <a:rPr kumimoji="0" lang="es-E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re Baskerville"/>
                <a:ea typeface="Libre Baskerville"/>
                <a:cs typeface="Libre Baskerville"/>
                <a:sym typeface="Libre Baskerville"/>
              </a:rPr>
              <a:t>El 28 de junio de 1914, </a:t>
            </a:r>
            <a:r>
              <a:rPr kumimoji="0" lang="es-E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re Baskerville"/>
                <a:ea typeface="Libre Baskerville"/>
                <a:cs typeface="Libre Baskerville"/>
                <a:sym typeface="Libre Baskerville"/>
              </a:rPr>
              <a:t>Gavrilo</a:t>
            </a:r>
            <a:r>
              <a:rPr kumimoji="0" lang="es-E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kumimoji="0" lang="es-E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re Baskerville"/>
                <a:ea typeface="Libre Baskerville"/>
                <a:cs typeface="Libre Baskerville"/>
                <a:sym typeface="Libre Baskerville"/>
              </a:rPr>
              <a:t>Princip</a:t>
            </a:r>
            <a:r>
              <a:rPr lang="es-ES" sz="1800" i="1" dirty="0" smtClean="0">
                <a:solidFill>
                  <a:schemeClr val="tx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mató a Francisco Fernando, heredero al trono de Austria-Hungría.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Libre Baskerville"/>
              <a:buNone/>
              <a:tabLst/>
              <a:defRPr/>
            </a:pPr>
            <a:r>
              <a:rPr kumimoji="0" lang="es-E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re Baskerville"/>
                <a:ea typeface="Libre Baskerville"/>
                <a:cs typeface="Libre Baskerville"/>
                <a:sym typeface="Libre Baskerville"/>
              </a:rPr>
              <a:t>29</a:t>
            </a:r>
            <a:r>
              <a:rPr kumimoji="0" lang="es-ES" sz="18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re Baskerville"/>
                <a:ea typeface="Libre Baskerville"/>
                <a:cs typeface="Libre Baskerville"/>
                <a:sym typeface="Libre Baskerville"/>
              </a:rPr>
              <a:t> de julio Austria atacó Belgrado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Libre Baskerville"/>
              <a:buNone/>
              <a:tabLst/>
              <a:defRPr/>
            </a:pPr>
            <a:r>
              <a:rPr lang="es-ES" sz="1800" i="1" baseline="0" dirty="0" smtClean="0">
                <a:solidFill>
                  <a:schemeClr val="tx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Rusia</a:t>
            </a:r>
            <a:r>
              <a:rPr lang="es-ES" sz="1800" i="1" dirty="0" smtClean="0">
                <a:solidFill>
                  <a:schemeClr val="tx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movilizó su ejército para reforzar la defensa serbia.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Libre Baskerville"/>
              <a:buNone/>
              <a:tabLst/>
              <a:defRPr/>
            </a:pPr>
            <a:r>
              <a:rPr kumimoji="0" lang="es-E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re Baskerville"/>
                <a:ea typeface="Libre Baskerville"/>
                <a:cs typeface="Libre Baskerville"/>
                <a:sym typeface="Libre Baskerville"/>
              </a:rPr>
              <a:t>Guillermo</a:t>
            </a:r>
            <a:r>
              <a:rPr kumimoji="0" lang="es-ES" sz="18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re Baskerville"/>
                <a:ea typeface="Libre Baskerville"/>
                <a:cs typeface="Libre Baskerville"/>
                <a:sym typeface="Libre Baskerville"/>
              </a:rPr>
              <a:t> II le declaró la guerra en apoyo a su aliado.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Libre Baskerville"/>
              <a:buNone/>
              <a:tabLst/>
              <a:defRPr/>
            </a:pPr>
            <a:r>
              <a:rPr lang="es-ES" sz="1800" i="1" baseline="0" dirty="0" smtClean="0">
                <a:solidFill>
                  <a:schemeClr val="tx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Alemania</a:t>
            </a:r>
            <a:r>
              <a:rPr lang="es-ES" sz="1800" i="1" dirty="0" smtClean="0">
                <a:solidFill>
                  <a:schemeClr val="tx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avanzó sobre Bélgica a pesar de declararse neutral.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Libre Baskerville"/>
              <a:buNone/>
              <a:tabLst/>
              <a:defRPr/>
            </a:pPr>
            <a:r>
              <a:rPr kumimoji="0" lang="es-E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re Baskerville"/>
                <a:ea typeface="Libre Baskerville"/>
                <a:cs typeface="Libre Baskerville"/>
                <a:sym typeface="Libre Baskerville"/>
              </a:rPr>
              <a:t>Inglaterra declara</a:t>
            </a:r>
            <a:r>
              <a:rPr kumimoji="0" lang="es-ES" sz="18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re Baskerville"/>
                <a:ea typeface="Libre Baskerville"/>
                <a:cs typeface="Libre Baskerville"/>
                <a:sym typeface="Libre Baskerville"/>
              </a:rPr>
              <a:t> la guerra a Alemania.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Libre Baskerville"/>
              <a:buNone/>
              <a:tabLst/>
              <a:defRPr/>
            </a:pPr>
            <a:r>
              <a:rPr lang="es-ES" sz="1800" i="1" baseline="0" dirty="0" smtClean="0">
                <a:solidFill>
                  <a:schemeClr val="tx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Japón</a:t>
            </a:r>
            <a:r>
              <a:rPr lang="es-ES" sz="1800" i="1" dirty="0" smtClean="0">
                <a:solidFill>
                  <a:schemeClr val="tx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exige que Alemania salga de Asia.</a:t>
            </a:r>
            <a:endParaRPr kumimoji="0" lang="es-ES" sz="18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ctrTitle"/>
          </p:nvPr>
        </p:nvSpPr>
        <p:spPr>
          <a:xfrm>
            <a:off x="1513950" y="1583350"/>
            <a:ext cx="6116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0" dirty="0"/>
              <a:t>1.</a:t>
            </a:r>
            <a:endParaRPr sz="4800" b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 smtClean="0"/>
              <a:t>P</a:t>
            </a:r>
            <a:r>
              <a:rPr lang="en" dirty="0" smtClean="0"/>
              <a:t>rimera fase</a:t>
            </a:r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subTitle" idx="1"/>
          </p:nvPr>
        </p:nvSpPr>
        <p:spPr>
          <a:xfrm>
            <a:off x="2919325" y="2687650"/>
            <a:ext cx="3305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GUERRA DE MOVIMIENTOS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>
            <a:off x="1224425" y="357172"/>
            <a:ext cx="6695100" cy="45687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s-ES" dirty="0" smtClean="0"/>
              <a:t>P</a:t>
            </a:r>
            <a:r>
              <a:rPr lang="en" dirty="0" smtClean="0"/>
              <a:t>lan Schlieffen. </a:t>
            </a:r>
            <a:r>
              <a:rPr lang="es-ES" dirty="0" smtClean="0"/>
              <a:t>Estrategia alemana de dos frentes: oeste contra Francia , este contra Rusia.</a:t>
            </a:r>
          </a:p>
          <a:p>
            <a: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✣"/>
            </a:pPr>
            <a:r>
              <a:rPr lang="es-ES" dirty="0" smtClean="0"/>
              <a:t>Alemania se topó con la resistencia francesa en la orilla del río Marne.</a:t>
            </a:r>
          </a:p>
          <a:p>
            <a: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✣"/>
            </a:pPr>
            <a:r>
              <a:rPr lang="es-ES" dirty="0" smtClean="0"/>
              <a:t>El plan fracasó</a:t>
            </a:r>
          </a:p>
          <a:p>
            <a: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✣"/>
            </a:pPr>
            <a:endParaRPr lang="es-ES" dirty="0" smtClean="0"/>
          </a:p>
          <a:p>
            <a: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✣"/>
            </a:pPr>
            <a:r>
              <a:rPr lang="es-ES" dirty="0" smtClean="0"/>
              <a:t>Rusia se internó en Prusia, pero Alemania los derrotó.</a:t>
            </a:r>
          </a:p>
          <a:p>
            <a: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✣"/>
            </a:pPr>
            <a:r>
              <a:rPr lang="es-ES" dirty="0" smtClean="0"/>
              <a:t>Llegó el agotamiento y la incertidumbre.</a:t>
            </a:r>
          </a:p>
          <a:p>
            <a: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✣"/>
            </a:pP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sldNum" idx="12"/>
          </p:nvPr>
        </p:nvSpPr>
        <p:spPr>
          <a:xfrm>
            <a:off x="4297650" y="47499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ctrTitle" idx="4294967295"/>
          </p:nvPr>
        </p:nvSpPr>
        <p:spPr>
          <a:xfrm>
            <a:off x="857224" y="1214428"/>
            <a:ext cx="64428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000" dirty="0" smtClean="0"/>
              <a:t>S</a:t>
            </a:r>
            <a:r>
              <a:rPr lang="en" sz="7000" dirty="0" smtClean="0"/>
              <a:t>egunda fase</a:t>
            </a:r>
            <a:endParaRPr sz="7000"/>
          </a:p>
        </p:txBody>
      </p:sp>
      <p:sp>
        <p:nvSpPr>
          <p:cNvPr id="94" name="Google Shape;94;p17"/>
          <p:cNvSpPr txBox="1">
            <a:spLocks noGrp="1"/>
          </p:cNvSpPr>
          <p:nvPr>
            <p:ph type="subTitle" idx="4294967295"/>
          </p:nvPr>
        </p:nvSpPr>
        <p:spPr>
          <a:xfrm>
            <a:off x="1428728" y="2714626"/>
            <a:ext cx="61842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i="1" dirty="0" smtClean="0"/>
              <a:t>GUERRA DE POSICIONES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i="1" dirty="0" smtClean="0"/>
              <a:t>GUERRA DE TRINCHERAS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i="1" dirty="0" smtClean="0"/>
              <a:t>GUERRA DE DESGASTE</a:t>
            </a:r>
            <a:endParaRPr sz="2000" i="1"/>
          </a:p>
        </p:txBody>
      </p:sp>
      <p:sp>
        <p:nvSpPr>
          <p:cNvPr id="96" name="Google Shape;96;p17"/>
          <p:cNvSpPr/>
          <p:nvPr/>
        </p:nvSpPr>
        <p:spPr>
          <a:xfrm>
            <a:off x="285720" y="1062500"/>
            <a:ext cx="567551" cy="556361"/>
          </a:xfrm>
          <a:custGeom>
            <a:avLst/>
            <a:gdLst/>
            <a:ahLst/>
            <a:cxnLst/>
            <a:rect l="l" t="t" r="r" b="b"/>
            <a:pathLst>
              <a:path w="17179" h="16839" extrusionOk="0">
                <a:moveTo>
                  <a:pt x="4064" y="1461"/>
                </a:moveTo>
                <a:lnTo>
                  <a:pt x="4307" y="1801"/>
                </a:lnTo>
                <a:lnTo>
                  <a:pt x="4550" y="2093"/>
                </a:lnTo>
                <a:lnTo>
                  <a:pt x="4794" y="2385"/>
                </a:lnTo>
                <a:lnTo>
                  <a:pt x="5037" y="2677"/>
                </a:lnTo>
                <a:lnTo>
                  <a:pt x="5231" y="2872"/>
                </a:lnTo>
                <a:lnTo>
                  <a:pt x="5329" y="2969"/>
                </a:lnTo>
                <a:lnTo>
                  <a:pt x="5450" y="3018"/>
                </a:lnTo>
                <a:lnTo>
                  <a:pt x="5548" y="2994"/>
                </a:lnTo>
                <a:lnTo>
                  <a:pt x="5815" y="3042"/>
                </a:lnTo>
                <a:lnTo>
                  <a:pt x="6083" y="3042"/>
                </a:lnTo>
                <a:lnTo>
                  <a:pt x="6594" y="3018"/>
                </a:lnTo>
                <a:lnTo>
                  <a:pt x="7129" y="2994"/>
                </a:lnTo>
                <a:lnTo>
                  <a:pt x="7129" y="2994"/>
                </a:lnTo>
                <a:lnTo>
                  <a:pt x="6935" y="3310"/>
                </a:lnTo>
                <a:lnTo>
                  <a:pt x="6740" y="3651"/>
                </a:lnTo>
                <a:lnTo>
                  <a:pt x="6545" y="3991"/>
                </a:lnTo>
                <a:lnTo>
                  <a:pt x="6375" y="4332"/>
                </a:lnTo>
                <a:lnTo>
                  <a:pt x="6351" y="4381"/>
                </a:lnTo>
                <a:lnTo>
                  <a:pt x="6351" y="4429"/>
                </a:lnTo>
                <a:lnTo>
                  <a:pt x="6375" y="4648"/>
                </a:lnTo>
                <a:lnTo>
                  <a:pt x="6424" y="4892"/>
                </a:lnTo>
                <a:lnTo>
                  <a:pt x="6618" y="5305"/>
                </a:lnTo>
                <a:lnTo>
                  <a:pt x="6935" y="6133"/>
                </a:lnTo>
                <a:lnTo>
                  <a:pt x="6424" y="5962"/>
                </a:lnTo>
                <a:lnTo>
                  <a:pt x="5864" y="5768"/>
                </a:lnTo>
                <a:lnTo>
                  <a:pt x="5572" y="5719"/>
                </a:lnTo>
                <a:lnTo>
                  <a:pt x="5450" y="5695"/>
                </a:lnTo>
                <a:lnTo>
                  <a:pt x="5231" y="5695"/>
                </a:lnTo>
                <a:lnTo>
                  <a:pt x="5183" y="5743"/>
                </a:lnTo>
                <a:lnTo>
                  <a:pt x="5158" y="5768"/>
                </a:lnTo>
                <a:lnTo>
                  <a:pt x="5158" y="5841"/>
                </a:lnTo>
                <a:lnTo>
                  <a:pt x="4794" y="6133"/>
                </a:lnTo>
                <a:lnTo>
                  <a:pt x="4453" y="6473"/>
                </a:lnTo>
                <a:lnTo>
                  <a:pt x="4210" y="6692"/>
                </a:lnTo>
                <a:lnTo>
                  <a:pt x="3966" y="6911"/>
                </a:lnTo>
                <a:lnTo>
                  <a:pt x="3699" y="7081"/>
                </a:lnTo>
                <a:lnTo>
                  <a:pt x="3650" y="6644"/>
                </a:lnTo>
                <a:lnTo>
                  <a:pt x="3650" y="6206"/>
                </a:lnTo>
                <a:lnTo>
                  <a:pt x="3650" y="5841"/>
                </a:lnTo>
                <a:lnTo>
                  <a:pt x="3650" y="5646"/>
                </a:lnTo>
                <a:lnTo>
                  <a:pt x="3626" y="5451"/>
                </a:lnTo>
                <a:lnTo>
                  <a:pt x="3650" y="5403"/>
                </a:lnTo>
                <a:lnTo>
                  <a:pt x="3650" y="5330"/>
                </a:lnTo>
                <a:lnTo>
                  <a:pt x="3650" y="5257"/>
                </a:lnTo>
                <a:lnTo>
                  <a:pt x="3601" y="5208"/>
                </a:lnTo>
                <a:lnTo>
                  <a:pt x="3188" y="4892"/>
                </a:lnTo>
                <a:lnTo>
                  <a:pt x="2774" y="4600"/>
                </a:lnTo>
                <a:lnTo>
                  <a:pt x="2312" y="4332"/>
                </a:lnTo>
                <a:lnTo>
                  <a:pt x="1874" y="4089"/>
                </a:lnTo>
                <a:lnTo>
                  <a:pt x="2214" y="3943"/>
                </a:lnTo>
                <a:lnTo>
                  <a:pt x="2555" y="3797"/>
                </a:lnTo>
                <a:lnTo>
                  <a:pt x="2944" y="3699"/>
                </a:lnTo>
                <a:lnTo>
                  <a:pt x="3139" y="3626"/>
                </a:lnTo>
                <a:lnTo>
                  <a:pt x="3334" y="3553"/>
                </a:lnTo>
                <a:lnTo>
                  <a:pt x="3431" y="3578"/>
                </a:lnTo>
                <a:lnTo>
                  <a:pt x="3528" y="3578"/>
                </a:lnTo>
                <a:lnTo>
                  <a:pt x="3626" y="3529"/>
                </a:lnTo>
                <a:lnTo>
                  <a:pt x="3650" y="3480"/>
                </a:lnTo>
                <a:lnTo>
                  <a:pt x="3674" y="3432"/>
                </a:lnTo>
                <a:lnTo>
                  <a:pt x="3820" y="2945"/>
                </a:lnTo>
                <a:lnTo>
                  <a:pt x="3918" y="2458"/>
                </a:lnTo>
                <a:lnTo>
                  <a:pt x="4064" y="1461"/>
                </a:lnTo>
                <a:close/>
                <a:moveTo>
                  <a:pt x="3991" y="755"/>
                </a:moveTo>
                <a:lnTo>
                  <a:pt x="3918" y="779"/>
                </a:lnTo>
                <a:lnTo>
                  <a:pt x="3869" y="804"/>
                </a:lnTo>
                <a:lnTo>
                  <a:pt x="3820" y="877"/>
                </a:lnTo>
                <a:lnTo>
                  <a:pt x="3723" y="1144"/>
                </a:lnTo>
                <a:lnTo>
                  <a:pt x="3650" y="1436"/>
                </a:lnTo>
                <a:lnTo>
                  <a:pt x="3504" y="1996"/>
                </a:lnTo>
                <a:lnTo>
                  <a:pt x="3407" y="2556"/>
                </a:lnTo>
                <a:lnTo>
                  <a:pt x="3285" y="3115"/>
                </a:lnTo>
                <a:lnTo>
                  <a:pt x="3163" y="3140"/>
                </a:lnTo>
                <a:lnTo>
                  <a:pt x="3017" y="3188"/>
                </a:lnTo>
                <a:lnTo>
                  <a:pt x="2774" y="3261"/>
                </a:lnTo>
                <a:lnTo>
                  <a:pt x="2312" y="3480"/>
                </a:lnTo>
                <a:lnTo>
                  <a:pt x="2020" y="3578"/>
                </a:lnTo>
                <a:lnTo>
                  <a:pt x="1752" y="3699"/>
                </a:lnTo>
                <a:lnTo>
                  <a:pt x="1630" y="3772"/>
                </a:lnTo>
                <a:lnTo>
                  <a:pt x="1509" y="3845"/>
                </a:lnTo>
                <a:lnTo>
                  <a:pt x="1387" y="3943"/>
                </a:lnTo>
                <a:lnTo>
                  <a:pt x="1290" y="4040"/>
                </a:lnTo>
                <a:lnTo>
                  <a:pt x="1265" y="4089"/>
                </a:lnTo>
                <a:lnTo>
                  <a:pt x="1290" y="4137"/>
                </a:lnTo>
                <a:lnTo>
                  <a:pt x="1314" y="4162"/>
                </a:lnTo>
                <a:lnTo>
                  <a:pt x="1363" y="4186"/>
                </a:lnTo>
                <a:lnTo>
                  <a:pt x="1436" y="4162"/>
                </a:lnTo>
                <a:lnTo>
                  <a:pt x="1460" y="4210"/>
                </a:lnTo>
                <a:lnTo>
                  <a:pt x="1509" y="4259"/>
                </a:lnTo>
                <a:lnTo>
                  <a:pt x="3285" y="5476"/>
                </a:lnTo>
                <a:lnTo>
                  <a:pt x="3261" y="5646"/>
                </a:lnTo>
                <a:lnTo>
                  <a:pt x="3261" y="5841"/>
                </a:lnTo>
                <a:lnTo>
                  <a:pt x="3261" y="6206"/>
                </a:lnTo>
                <a:lnTo>
                  <a:pt x="3261" y="6546"/>
                </a:lnTo>
                <a:lnTo>
                  <a:pt x="3261" y="6863"/>
                </a:lnTo>
                <a:lnTo>
                  <a:pt x="3309" y="7179"/>
                </a:lnTo>
                <a:lnTo>
                  <a:pt x="3358" y="7495"/>
                </a:lnTo>
                <a:lnTo>
                  <a:pt x="3382" y="7568"/>
                </a:lnTo>
                <a:lnTo>
                  <a:pt x="3431" y="7617"/>
                </a:lnTo>
                <a:lnTo>
                  <a:pt x="3504" y="7641"/>
                </a:lnTo>
                <a:lnTo>
                  <a:pt x="3577" y="7641"/>
                </a:lnTo>
                <a:lnTo>
                  <a:pt x="3626" y="7617"/>
                </a:lnTo>
                <a:lnTo>
                  <a:pt x="3699" y="7568"/>
                </a:lnTo>
                <a:lnTo>
                  <a:pt x="3723" y="7519"/>
                </a:lnTo>
                <a:lnTo>
                  <a:pt x="3747" y="7446"/>
                </a:lnTo>
                <a:lnTo>
                  <a:pt x="3942" y="7349"/>
                </a:lnTo>
                <a:lnTo>
                  <a:pt x="4137" y="7227"/>
                </a:lnTo>
                <a:lnTo>
                  <a:pt x="4477" y="6960"/>
                </a:lnTo>
                <a:lnTo>
                  <a:pt x="4964" y="6522"/>
                </a:lnTo>
                <a:lnTo>
                  <a:pt x="5183" y="6303"/>
                </a:lnTo>
                <a:lnTo>
                  <a:pt x="5450" y="6108"/>
                </a:lnTo>
                <a:lnTo>
                  <a:pt x="5742" y="6206"/>
                </a:lnTo>
                <a:lnTo>
                  <a:pt x="6059" y="6303"/>
                </a:lnTo>
                <a:lnTo>
                  <a:pt x="6643" y="6473"/>
                </a:lnTo>
                <a:lnTo>
                  <a:pt x="6910" y="6595"/>
                </a:lnTo>
                <a:lnTo>
                  <a:pt x="7202" y="6717"/>
                </a:lnTo>
                <a:lnTo>
                  <a:pt x="7275" y="6741"/>
                </a:lnTo>
                <a:lnTo>
                  <a:pt x="7348" y="6717"/>
                </a:lnTo>
                <a:lnTo>
                  <a:pt x="7421" y="6692"/>
                </a:lnTo>
                <a:lnTo>
                  <a:pt x="7470" y="6644"/>
                </a:lnTo>
                <a:lnTo>
                  <a:pt x="7494" y="6571"/>
                </a:lnTo>
                <a:lnTo>
                  <a:pt x="7519" y="6522"/>
                </a:lnTo>
                <a:lnTo>
                  <a:pt x="7519" y="6449"/>
                </a:lnTo>
                <a:lnTo>
                  <a:pt x="7470" y="6376"/>
                </a:lnTo>
                <a:lnTo>
                  <a:pt x="7470" y="6327"/>
                </a:lnTo>
                <a:lnTo>
                  <a:pt x="7300" y="5841"/>
                </a:lnTo>
                <a:lnTo>
                  <a:pt x="7105" y="5354"/>
                </a:lnTo>
                <a:lnTo>
                  <a:pt x="6910" y="4916"/>
                </a:lnTo>
                <a:lnTo>
                  <a:pt x="6813" y="4697"/>
                </a:lnTo>
                <a:lnTo>
                  <a:pt x="6691" y="4478"/>
                </a:lnTo>
                <a:lnTo>
                  <a:pt x="7227" y="3675"/>
                </a:lnTo>
                <a:lnTo>
                  <a:pt x="7470" y="3261"/>
                </a:lnTo>
                <a:lnTo>
                  <a:pt x="7592" y="3042"/>
                </a:lnTo>
                <a:lnTo>
                  <a:pt x="7665" y="2799"/>
                </a:lnTo>
                <a:lnTo>
                  <a:pt x="7713" y="2726"/>
                </a:lnTo>
                <a:lnTo>
                  <a:pt x="7713" y="2653"/>
                </a:lnTo>
                <a:lnTo>
                  <a:pt x="7738" y="2629"/>
                </a:lnTo>
                <a:lnTo>
                  <a:pt x="7738" y="2556"/>
                </a:lnTo>
                <a:lnTo>
                  <a:pt x="7713" y="2507"/>
                </a:lnTo>
                <a:lnTo>
                  <a:pt x="7689" y="2458"/>
                </a:lnTo>
                <a:lnTo>
                  <a:pt x="7640" y="2410"/>
                </a:lnTo>
                <a:lnTo>
                  <a:pt x="7592" y="2385"/>
                </a:lnTo>
                <a:lnTo>
                  <a:pt x="7519" y="2385"/>
                </a:lnTo>
                <a:lnTo>
                  <a:pt x="7446" y="2410"/>
                </a:lnTo>
                <a:lnTo>
                  <a:pt x="7397" y="2458"/>
                </a:lnTo>
                <a:lnTo>
                  <a:pt x="7202" y="2458"/>
                </a:lnTo>
                <a:lnTo>
                  <a:pt x="6983" y="2483"/>
                </a:lnTo>
                <a:lnTo>
                  <a:pt x="6594" y="2531"/>
                </a:lnTo>
                <a:lnTo>
                  <a:pt x="6326" y="2556"/>
                </a:lnTo>
                <a:lnTo>
                  <a:pt x="5815" y="2556"/>
                </a:lnTo>
                <a:lnTo>
                  <a:pt x="5548" y="2580"/>
                </a:lnTo>
                <a:lnTo>
                  <a:pt x="5426" y="2410"/>
                </a:lnTo>
                <a:lnTo>
                  <a:pt x="5280" y="2264"/>
                </a:lnTo>
                <a:lnTo>
                  <a:pt x="5012" y="1996"/>
                </a:lnTo>
                <a:lnTo>
                  <a:pt x="4769" y="1704"/>
                </a:lnTo>
                <a:lnTo>
                  <a:pt x="4575" y="1412"/>
                </a:lnTo>
                <a:lnTo>
                  <a:pt x="4356" y="1120"/>
                </a:lnTo>
                <a:lnTo>
                  <a:pt x="4161" y="804"/>
                </a:lnTo>
                <a:lnTo>
                  <a:pt x="4112" y="779"/>
                </a:lnTo>
                <a:lnTo>
                  <a:pt x="4039" y="779"/>
                </a:lnTo>
                <a:lnTo>
                  <a:pt x="3991" y="755"/>
                </a:lnTo>
                <a:close/>
                <a:moveTo>
                  <a:pt x="11169" y="536"/>
                </a:moveTo>
                <a:lnTo>
                  <a:pt x="11582" y="633"/>
                </a:lnTo>
                <a:lnTo>
                  <a:pt x="11972" y="779"/>
                </a:lnTo>
                <a:lnTo>
                  <a:pt x="12361" y="950"/>
                </a:lnTo>
                <a:lnTo>
                  <a:pt x="12726" y="1144"/>
                </a:lnTo>
                <a:lnTo>
                  <a:pt x="13066" y="1363"/>
                </a:lnTo>
                <a:lnTo>
                  <a:pt x="13431" y="1582"/>
                </a:lnTo>
                <a:lnTo>
                  <a:pt x="13748" y="1850"/>
                </a:lnTo>
                <a:lnTo>
                  <a:pt x="14064" y="2093"/>
                </a:lnTo>
                <a:lnTo>
                  <a:pt x="14332" y="2312"/>
                </a:lnTo>
                <a:lnTo>
                  <a:pt x="14551" y="2531"/>
                </a:lnTo>
                <a:lnTo>
                  <a:pt x="14770" y="2775"/>
                </a:lnTo>
                <a:lnTo>
                  <a:pt x="14964" y="3018"/>
                </a:lnTo>
                <a:lnTo>
                  <a:pt x="15305" y="3529"/>
                </a:lnTo>
                <a:lnTo>
                  <a:pt x="15621" y="4064"/>
                </a:lnTo>
                <a:lnTo>
                  <a:pt x="15548" y="4162"/>
                </a:lnTo>
                <a:lnTo>
                  <a:pt x="15475" y="4235"/>
                </a:lnTo>
                <a:lnTo>
                  <a:pt x="15475" y="4259"/>
                </a:lnTo>
                <a:lnTo>
                  <a:pt x="15475" y="4308"/>
                </a:lnTo>
                <a:lnTo>
                  <a:pt x="15500" y="4332"/>
                </a:lnTo>
                <a:lnTo>
                  <a:pt x="15646" y="4332"/>
                </a:lnTo>
                <a:lnTo>
                  <a:pt x="15743" y="4283"/>
                </a:lnTo>
                <a:lnTo>
                  <a:pt x="15938" y="4648"/>
                </a:lnTo>
                <a:lnTo>
                  <a:pt x="15865" y="4673"/>
                </a:lnTo>
                <a:lnTo>
                  <a:pt x="15767" y="4746"/>
                </a:lnTo>
                <a:lnTo>
                  <a:pt x="15719" y="4794"/>
                </a:lnTo>
                <a:lnTo>
                  <a:pt x="15694" y="4867"/>
                </a:lnTo>
                <a:lnTo>
                  <a:pt x="15694" y="4916"/>
                </a:lnTo>
                <a:lnTo>
                  <a:pt x="15743" y="4940"/>
                </a:lnTo>
                <a:lnTo>
                  <a:pt x="15816" y="4940"/>
                </a:lnTo>
                <a:lnTo>
                  <a:pt x="15889" y="4916"/>
                </a:lnTo>
                <a:lnTo>
                  <a:pt x="15962" y="4892"/>
                </a:lnTo>
                <a:lnTo>
                  <a:pt x="16035" y="4819"/>
                </a:lnTo>
                <a:lnTo>
                  <a:pt x="16205" y="5159"/>
                </a:lnTo>
                <a:lnTo>
                  <a:pt x="16108" y="5208"/>
                </a:lnTo>
                <a:lnTo>
                  <a:pt x="16011" y="5281"/>
                </a:lnTo>
                <a:lnTo>
                  <a:pt x="15938" y="5378"/>
                </a:lnTo>
                <a:lnTo>
                  <a:pt x="15889" y="5451"/>
                </a:lnTo>
                <a:lnTo>
                  <a:pt x="15865" y="5524"/>
                </a:lnTo>
                <a:lnTo>
                  <a:pt x="15889" y="5573"/>
                </a:lnTo>
                <a:lnTo>
                  <a:pt x="15938" y="5622"/>
                </a:lnTo>
                <a:lnTo>
                  <a:pt x="16011" y="5622"/>
                </a:lnTo>
                <a:lnTo>
                  <a:pt x="16108" y="5573"/>
                </a:lnTo>
                <a:lnTo>
                  <a:pt x="16205" y="5524"/>
                </a:lnTo>
                <a:lnTo>
                  <a:pt x="16327" y="5451"/>
                </a:lnTo>
                <a:lnTo>
                  <a:pt x="16424" y="5792"/>
                </a:lnTo>
                <a:lnTo>
                  <a:pt x="16254" y="5841"/>
                </a:lnTo>
                <a:lnTo>
                  <a:pt x="16108" y="5938"/>
                </a:lnTo>
                <a:lnTo>
                  <a:pt x="15986" y="6060"/>
                </a:lnTo>
                <a:lnTo>
                  <a:pt x="15938" y="6181"/>
                </a:lnTo>
                <a:lnTo>
                  <a:pt x="15938" y="6230"/>
                </a:lnTo>
                <a:lnTo>
                  <a:pt x="15962" y="6279"/>
                </a:lnTo>
                <a:lnTo>
                  <a:pt x="16011" y="6303"/>
                </a:lnTo>
                <a:lnTo>
                  <a:pt x="16059" y="6303"/>
                </a:lnTo>
                <a:lnTo>
                  <a:pt x="16132" y="6279"/>
                </a:lnTo>
                <a:lnTo>
                  <a:pt x="16205" y="6230"/>
                </a:lnTo>
                <a:lnTo>
                  <a:pt x="16376" y="6157"/>
                </a:lnTo>
                <a:lnTo>
                  <a:pt x="16497" y="6108"/>
                </a:lnTo>
                <a:lnTo>
                  <a:pt x="16570" y="6571"/>
                </a:lnTo>
                <a:lnTo>
                  <a:pt x="16522" y="6546"/>
                </a:lnTo>
                <a:lnTo>
                  <a:pt x="16473" y="6546"/>
                </a:lnTo>
                <a:lnTo>
                  <a:pt x="16376" y="6571"/>
                </a:lnTo>
                <a:lnTo>
                  <a:pt x="16254" y="6619"/>
                </a:lnTo>
                <a:lnTo>
                  <a:pt x="16181" y="6692"/>
                </a:lnTo>
                <a:lnTo>
                  <a:pt x="16108" y="6765"/>
                </a:lnTo>
                <a:lnTo>
                  <a:pt x="16084" y="6863"/>
                </a:lnTo>
                <a:lnTo>
                  <a:pt x="16084" y="6911"/>
                </a:lnTo>
                <a:lnTo>
                  <a:pt x="16108" y="6936"/>
                </a:lnTo>
                <a:lnTo>
                  <a:pt x="16108" y="6960"/>
                </a:lnTo>
                <a:lnTo>
                  <a:pt x="16205" y="6960"/>
                </a:lnTo>
                <a:lnTo>
                  <a:pt x="16278" y="6936"/>
                </a:lnTo>
                <a:lnTo>
                  <a:pt x="16449" y="6887"/>
                </a:lnTo>
                <a:lnTo>
                  <a:pt x="16546" y="6863"/>
                </a:lnTo>
                <a:lnTo>
                  <a:pt x="16619" y="6814"/>
                </a:lnTo>
                <a:lnTo>
                  <a:pt x="16668" y="7154"/>
                </a:lnTo>
                <a:lnTo>
                  <a:pt x="16351" y="7325"/>
                </a:lnTo>
                <a:lnTo>
                  <a:pt x="16230" y="7446"/>
                </a:lnTo>
                <a:lnTo>
                  <a:pt x="16108" y="7568"/>
                </a:lnTo>
                <a:lnTo>
                  <a:pt x="16084" y="7592"/>
                </a:lnTo>
                <a:lnTo>
                  <a:pt x="16108" y="7641"/>
                </a:lnTo>
                <a:lnTo>
                  <a:pt x="16132" y="7665"/>
                </a:lnTo>
                <a:lnTo>
                  <a:pt x="16278" y="7665"/>
                </a:lnTo>
                <a:lnTo>
                  <a:pt x="16424" y="7641"/>
                </a:lnTo>
                <a:lnTo>
                  <a:pt x="16570" y="7592"/>
                </a:lnTo>
                <a:lnTo>
                  <a:pt x="16716" y="7519"/>
                </a:lnTo>
                <a:lnTo>
                  <a:pt x="16765" y="7982"/>
                </a:lnTo>
                <a:lnTo>
                  <a:pt x="16570" y="8055"/>
                </a:lnTo>
                <a:lnTo>
                  <a:pt x="16376" y="8152"/>
                </a:lnTo>
                <a:lnTo>
                  <a:pt x="16205" y="8249"/>
                </a:lnTo>
                <a:lnTo>
                  <a:pt x="16108" y="8298"/>
                </a:lnTo>
                <a:lnTo>
                  <a:pt x="16035" y="8371"/>
                </a:lnTo>
                <a:lnTo>
                  <a:pt x="16035" y="8395"/>
                </a:lnTo>
                <a:lnTo>
                  <a:pt x="16132" y="8444"/>
                </a:lnTo>
                <a:lnTo>
                  <a:pt x="16254" y="8468"/>
                </a:lnTo>
                <a:lnTo>
                  <a:pt x="16449" y="8444"/>
                </a:lnTo>
                <a:lnTo>
                  <a:pt x="16619" y="8395"/>
                </a:lnTo>
                <a:lnTo>
                  <a:pt x="16789" y="8347"/>
                </a:lnTo>
                <a:lnTo>
                  <a:pt x="16814" y="8639"/>
                </a:lnTo>
                <a:lnTo>
                  <a:pt x="16814" y="8833"/>
                </a:lnTo>
                <a:lnTo>
                  <a:pt x="16497" y="8882"/>
                </a:lnTo>
                <a:lnTo>
                  <a:pt x="16205" y="8979"/>
                </a:lnTo>
                <a:lnTo>
                  <a:pt x="16084" y="9028"/>
                </a:lnTo>
                <a:lnTo>
                  <a:pt x="15962" y="9101"/>
                </a:lnTo>
                <a:lnTo>
                  <a:pt x="15889" y="9198"/>
                </a:lnTo>
                <a:lnTo>
                  <a:pt x="15840" y="9247"/>
                </a:lnTo>
                <a:lnTo>
                  <a:pt x="15840" y="9320"/>
                </a:lnTo>
                <a:lnTo>
                  <a:pt x="15840" y="9369"/>
                </a:lnTo>
                <a:lnTo>
                  <a:pt x="15889" y="9393"/>
                </a:lnTo>
                <a:lnTo>
                  <a:pt x="16011" y="9417"/>
                </a:lnTo>
                <a:lnTo>
                  <a:pt x="16132" y="9393"/>
                </a:lnTo>
                <a:lnTo>
                  <a:pt x="16351" y="9320"/>
                </a:lnTo>
                <a:lnTo>
                  <a:pt x="16716" y="9247"/>
                </a:lnTo>
                <a:lnTo>
                  <a:pt x="16546" y="9807"/>
                </a:lnTo>
                <a:lnTo>
                  <a:pt x="16522" y="9807"/>
                </a:lnTo>
                <a:lnTo>
                  <a:pt x="16132" y="9831"/>
                </a:lnTo>
                <a:lnTo>
                  <a:pt x="15986" y="9831"/>
                </a:lnTo>
                <a:lnTo>
                  <a:pt x="15865" y="9880"/>
                </a:lnTo>
                <a:lnTo>
                  <a:pt x="15743" y="9928"/>
                </a:lnTo>
                <a:lnTo>
                  <a:pt x="15646" y="10026"/>
                </a:lnTo>
                <a:lnTo>
                  <a:pt x="15646" y="10074"/>
                </a:lnTo>
                <a:lnTo>
                  <a:pt x="15646" y="10123"/>
                </a:lnTo>
                <a:lnTo>
                  <a:pt x="15670" y="10147"/>
                </a:lnTo>
                <a:lnTo>
                  <a:pt x="15719" y="10172"/>
                </a:lnTo>
                <a:lnTo>
                  <a:pt x="15986" y="10196"/>
                </a:lnTo>
                <a:lnTo>
                  <a:pt x="16424" y="10196"/>
                </a:lnTo>
                <a:lnTo>
                  <a:pt x="16376" y="10342"/>
                </a:lnTo>
                <a:lnTo>
                  <a:pt x="16230" y="10731"/>
                </a:lnTo>
                <a:lnTo>
                  <a:pt x="15889" y="10731"/>
                </a:lnTo>
                <a:lnTo>
                  <a:pt x="15573" y="10683"/>
                </a:lnTo>
                <a:lnTo>
                  <a:pt x="15402" y="10683"/>
                </a:lnTo>
                <a:lnTo>
                  <a:pt x="15256" y="10707"/>
                </a:lnTo>
                <a:lnTo>
                  <a:pt x="15232" y="10731"/>
                </a:lnTo>
                <a:lnTo>
                  <a:pt x="15232" y="10780"/>
                </a:lnTo>
                <a:lnTo>
                  <a:pt x="15281" y="10853"/>
                </a:lnTo>
                <a:lnTo>
                  <a:pt x="15329" y="10877"/>
                </a:lnTo>
                <a:lnTo>
                  <a:pt x="15475" y="10950"/>
                </a:lnTo>
                <a:lnTo>
                  <a:pt x="15621" y="10999"/>
                </a:lnTo>
                <a:lnTo>
                  <a:pt x="15767" y="11023"/>
                </a:lnTo>
                <a:lnTo>
                  <a:pt x="16108" y="11072"/>
                </a:lnTo>
                <a:lnTo>
                  <a:pt x="15938" y="11486"/>
                </a:lnTo>
                <a:lnTo>
                  <a:pt x="15646" y="11413"/>
                </a:lnTo>
                <a:lnTo>
                  <a:pt x="15378" y="11364"/>
                </a:lnTo>
                <a:lnTo>
                  <a:pt x="15232" y="11340"/>
                </a:lnTo>
                <a:lnTo>
                  <a:pt x="15086" y="11340"/>
                </a:lnTo>
                <a:lnTo>
                  <a:pt x="14940" y="11364"/>
                </a:lnTo>
                <a:lnTo>
                  <a:pt x="14794" y="11437"/>
                </a:lnTo>
                <a:lnTo>
                  <a:pt x="14770" y="11461"/>
                </a:lnTo>
                <a:lnTo>
                  <a:pt x="14794" y="11486"/>
                </a:lnTo>
                <a:lnTo>
                  <a:pt x="14794" y="11510"/>
                </a:lnTo>
                <a:lnTo>
                  <a:pt x="14964" y="11583"/>
                </a:lnTo>
                <a:lnTo>
                  <a:pt x="15110" y="11656"/>
                </a:lnTo>
                <a:lnTo>
                  <a:pt x="15427" y="11753"/>
                </a:lnTo>
                <a:lnTo>
                  <a:pt x="15597" y="11802"/>
                </a:lnTo>
                <a:lnTo>
                  <a:pt x="15767" y="11826"/>
                </a:lnTo>
                <a:lnTo>
                  <a:pt x="15719" y="11948"/>
                </a:lnTo>
                <a:lnTo>
                  <a:pt x="15475" y="12362"/>
                </a:lnTo>
                <a:lnTo>
                  <a:pt x="15427" y="12362"/>
                </a:lnTo>
                <a:lnTo>
                  <a:pt x="15135" y="12289"/>
                </a:lnTo>
                <a:lnTo>
                  <a:pt x="14867" y="12191"/>
                </a:lnTo>
                <a:lnTo>
                  <a:pt x="14624" y="12094"/>
                </a:lnTo>
                <a:lnTo>
                  <a:pt x="14502" y="12070"/>
                </a:lnTo>
                <a:lnTo>
                  <a:pt x="14380" y="12045"/>
                </a:lnTo>
                <a:lnTo>
                  <a:pt x="14332" y="12045"/>
                </a:lnTo>
                <a:lnTo>
                  <a:pt x="14307" y="12070"/>
                </a:lnTo>
                <a:lnTo>
                  <a:pt x="14307" y="12118"/>
                </a:lnTo>
                <a:lnTo>
                  <a:pt x="14307" y="12167"/>
                </a:lnTo>
                <a:lnTo>
                  <a:pt x="14380" y="12264"/>
                </a:lnTo>
                <a:lnTo>
                  <a:pt x="14478" y="12362"/>
                </a:lnTo>
                <a:lnTo>
                  <a:pt x="14599" y="12459"/>
                </a:lnTo>
                <a:lnTo>
                  <a:pt x="14721" y="12508"/>
                </a:lnTo>
                <a:lnTo>
                  <a:pt x="14989" y="12629"/>
                </a:lnTo>
                <a:lnTo>
                  <a:pt x="15281" y="12702"/>
                </a:lnTo>
                <a:lnTo>
                  <a:pt x="14916" y="13189"/>
                </a:lnTo>
                <a:lnTo>
                  <a:pt x="14599" y="13067"/>
                </a:lnTo>
                <a:lnTo>
                  <a:pt x="14283" y="12946"/>
                </a:lnTo>
                <a:lnTo>
                  <a:pt x="13967" y="12824"/>
                </a:lnTo>
                <a:lnTo>
                  <a:pt x="13796" y="12775"/>
                </a:lnTo>
                <a:lnTo>
                  <a:pt x="13723" y="12775"/>
                </a:lnTo>
                <a:lnTo>
                  <a:pt x="13650" y="12800"/>
                </a:lnTo>
                <a:lnTo>
                  <a:pt x="13626" y="12824"/>
                </a:lnTo>
                <a:lnTo>
                  <a:pt x="13626" y="12848"/>
                </a:lnTo>
                <a:lnTo>
                  <a:pt x="13650" y="12897"/>
                </a:lnTo>
                <a:lnTo>
                  <a:pt x="13675" y="12970"/>
                </a:lnTo>
                <a:lnTo>
                  <a:pt x="13772" y="13067"/>
                </a:lnTo>
                <a:lnTo>
                  <a:pt x="13991" y="13213"/>
                </a:lnTo>
                <a:lnTo>
                  <a:pt x="14307" y="13384"/>
                </a:lnTo>
                <a:lnTo>
                  <a:pt x="14648" y="13530"/>
                </a:lnTo>
                <a:lnTo>
                  <a:pt x="14210" y="13992"/>
                </a:lnTo>
                <a:lnTo>
                  <a:pt x="14186" y="13968"/>
                </a:lnTo>
                <a:lnTo>
                  <a:pt x="13772" y="13700"/>
                </a:lnTo>
                <a:lnTo>
                  <a:pt x="13602" y="13578"/>
                </a:lnTo>
                <a:lnTo>
                  <a:pt x="13431" y="13505"/>
                </a:lnTo>
                <a:lnTo>
                  <a:pt x="13261" y="13457"/>
                </a:lnTo>
                <a:lnTo>
                  <a:pt x="13066" y="13432"/>
                </a:lnTo>
                <a:lnTo>
                  <a:pt x="13042" y="13432"/>
                </a:lnTo>
                <a:lnTo>
                  <a:pt x="13066" y="13457"/>
                </a:lnTo>
                <a:lnTo>
                  <a:pt x="13188" y="13603"/>
                </a:lnTo>
                <a:lnTo>
                  <a:pt x="13334" y="13724"/>
                </a:lnTo>
                <a:lnTo>
                  <a:pt x="13650" y="13968"/>
                </a:lnTo>
                <a:lnTo>
                  <a:pt x="13796" y="14089"/>
                </a:lnTo>
                <a:lnTo>
                  <a:pt x="13967" y="14211"/>
                </a:lnTo>
                <a:lnTo>
                  <a:pt x="13699" y="14454"/>
                </a:lnTo>
                <a:lnTo>
                  <a:pt x="13334" y="14260"/>
                </a:lnTo>
                <a:lnTo>
                  <a:pt x="12969" y="14016"/>
                </a:lnTo>
                <a:lnTo>
                  <a:pt x="12774" y="13919"/>
                </a:lnTo>
                <a:lnTo>
                  <a:pt x="12556" y="13822"/>
                </a:lnTo>
                <a:lnTo>
                  <a:pt x="12531" y="13822"/>
                </a:lnTo>
                <a:lnTo>
                  <a:pt x="12531" y="13846"/>
                </a:lnTo>
                <a:lnTo>
                  <a:pt x="12507" y="13870"/>
                </a:lnTo>
                <a:lnTo>
                  <a:pt x="12531" y="13895"/>
                </a:lnTo>
                <a:lnTo>
                  <a:pt x="12653" y="14065"/>
                </a:lnTo>
                <a:lnTo>
                  <a:pt x="12823" y="14235"/>
                </a:lnTo>
                <a:lnTo>
                  <a:pt x="13018" y="14381"/>
                </a:lnTo>
                <a:lnTo>
                  <a:pt x="13188" y="14503"/>
                </a:lnTo>
                <a:lnTo>
                  <a:pt x="13431" y="14673"/>
                </a:lnTo>
                <a:lnTo>
                  <a:pt x="12872" y="15063"/>
                </a:lnTo>
                <a:lnTo>
                  <a:pt x="12799" y="14990"/>
                </a:lnTo>
                <a:lnTo>
                  <a:pt x="12726" y="14917"/>
                </a:lnTo>
                <a:lnTo>
                  <a:pt x="12531" y="14746"/>
                </a:lnTo>
                <a:lnTo>
                  <a:pt x="12361" y="14576"/>
                </a:lnTo>
                <a:lnTo>
                  <a:pt x="12215" y="14430"/>
                </a:lnTo>
                <a:lnTo>
                  <a:pt x="12045" y="14308"/>
                </a:lnTo>
                <a:lnTo>
                  <a:pt x="11972" y="14260"/>
                </a:lnTo>
                <a:lnTo>
                  <a:pt x="11874" y="14235"/>
                </a:lnTo>
                <a:lnTo>
                  <a:pt x="11777" y="14235"/>
                </a:lnTo>
                <a:lnTo>
                  <a:pt x="11704" y="14260"/>
                </a:lnTo>
                <a:lnTo>
                  <a:pt x="11680" y="14284"/>
                </a:lnTo>
                <a:lnTo>
                  <a:pt x="11680" y="14308"/>
                </a:lnTo>
                <a:lnTo>
                  <a:pt x="11704" y="14381"/>
                </a:lnTo>
                <a:lnTo>
                  <a:pt x="11728" y="14430"/>
                </a:lnTo>
                <a:lnTo>
                  <a:pt x="11850" y="14552"/>
                </a:lnTo>
                <a:lnTo>
                  <a:pt x="12020" y="14746"/>
                </a:lnTo>
                <a:lnTo>
                  <a:pt x="12191" y="14917"/>
                </a:lnTo>
                <a:lnTo>
                  <a:pt x="12337" y="15087"/>
                </a:lnTo>
                <a:lnTo>
                  <a:pt x="12434" y="15184"/>
                </a:lnTo>
                <a:lnTo>
                  <a:pt x="12531" y="15257"/>
                </a:lnTo>
                <a:lnTo>
                  <a:pt x="11947" y="15573"/>
                </a:lnTo>
                <a:lnTo>
                  <a:pt x="11680" y="15306"/>
                </a:lnTo>
                <a:lnTo>
                  <a:pt x="11436" y="15038"/>
                </a:lnTo>
                <a:lnTo>
                  <a:pt x="11193" y="14771"/>
                </a:lnTo>
                <a:lnTo>
                  <a:pt x="11071" y="14673"/>
                </a:lnTo>
                <a:lnTo>
                  <a:pt x="10901" y="14576"/>
                </a:lnTo>
                <a:lnTo>
                  <a:pt x="10877" y="14600"/>
                </a:lnTo>
                <a:lnTo>
                  <a:pt x="10877" y="14625"/>
                </a:lnTo>
                <a:lnTo>
                  <a:pt x="10925" y="14819"/>
                </a:lnTo>
                <a:lnTo>
                  <a:pt x="10998" y="14990"/>
                </a:lnTo>
                <a:lnTo>
                  <a:pt x="11096" y="15135"/>
                </a:lnTo>
                <a:lnTo>
                  <a:pt x="11217" y="15281"/>
                </a:lnTo>
                <a:lnTo>
                  <a:pt x="11388" y="15525"/>
                </a:lnTo>
                <a:lnTo>
                  <a:pt x="11582" y="15744"/>
                </a:lnTo>
                <a:lnTo>
                  <a:pt x="11096" y="15914"/>
                </a:lnTo>
                <a:lnTo>
                  <a:pt x="11071" y="15865"/>
                </a:lnTo>
                <a:lnTo>
                  <a:pt x="11023" y="15841"/>
                </a:lnTo>
                <a:lnTo>
                  <a:pt x="10731" y="15598"/>
                </a:lnTo>
                <a:lnTo>
                  <a:pt x="10439" y="15330"/>
                </a:lnTo>
                <a:lnTo>
                  <a:pt x="10293" y="15233"/>
                </a:lnTo>
                <a:lnTo>
                  <a:pt x="10147" y="15111"/>
                </a:lnTo>
                <a:lnTo>
                  <a:pt x="9976" y="15014"/>
                </a:lnTo>
                <a:lnTo>
                  <a:pt x="9806" y="14965"/>
                </a:lnTo>
                <a:lnTo>
                  <a:pt x="9782" y="14965"/>
                </a:lnTo>
                <a:lnTo>
                  <a:pt x="9782" y="14990"/>
                </a:lnTo>
                <a:lnTo>
                  <a:pt x="9976" y="15281"/>
                </a:lnTo>
                <a:lnTo>
                  <a:pt x="10220" y="15549"/>
                </a:lnTo>
                <a:lnTo>
                  <a:pt x="10463" y="15817"/>
                </a:lnTo>
                <a:lnTo>
                  <a:pt x="10585" y="15938"/>
                </a:lnTo>
                <a:lnTo>
                  <a:pt x="10731" y="16036"/>
                </a:lnTo>
                <a:lnTo>
                  <a:pt x="10122" y="16182"/>
                </a:lnTo>
                <a:lnTo>
                  <a:pt x="10074" y="16133"/>
                </a:lnTo>
                <a:lnTo>
                  <a:pt x="10001" y="16109"/>
                </a:lnTo>
                <a:lnTo>
                  <a:pt x="9903" y="16060"/>
                </a:lnTo>
                <a:lnTo>
                  <a:pt x="9830" y="16011"/>
                </a:lnTo>
                <a:lnTo>
                  <a:pt x="9684" y="15890"/>
                </a:lnTo>
                <a:lnTo>
                  <a:pt x="9587" y="15719"/>
                </a:lnTo>
                <a:lnTo>
                  <a:pt x="9465" y="15549"/>
                </a:lnTo>
                <a:lnTo>
                  <a:pt x="9368" y="15379"/>
                </a:lnTo>
                <a:lnTo>
                  <a:pt x="9246" y="15257"/>
                </a:lnTo>
                <a:lnTo>
                  <a:pt x="9125" y="15160"/>
                </a:lnTo>
                <a:lnTo>
                  <a:pt x="8954" y="15063"/>
                </a:lnTo>
                <a:lnTo>
                  <a:pt x="8930" y="15087"/>
                </a:lnTo>
                <a:lnTo>
                  <a:pt x="8979" y="15160"/>
                </a:lnTo>
                <a:lnTo>
                  <a:pt x="9027" y="15257"/>
                </a:lnTo>
                <a:lnTo>
                  <a:pt x="9076" y="15476"/>
                </a:lnTo>
                <a:lnTo>
                  <a:pt x="9173" y="15695"/>
                </a:lnTo>
                <a:lnTo>
                  <a:pt x="9295" y="15914"/>
                </a:lnTo>
                <a:lnTo>
                  <a:pt x="9417" y="16109"/>
                </a:lnTo>
                <a:lnTo>
                  <a:pt x="9587" y="16279"/>
                </a:lnTo>
                <a:lnTo>
                  <a:pt x="9222" y="16328"/>
                </a:lnTo>
                <a:lnTo>
                  <a:pt x="8857" y="16352"/>
                </a:lnTo>
                <a:lnTo>
                  <a:pt x="8857" y="16328"/>
                </a:lnTo>
                <a:lnTo>
                  <a:pt x="8808" y="16255"/>
                </a:lnTo>
                <a:lnTo>
                  <a:pt x="8760" y="16182"/>
                </a:lnTo>
                <a:lnTo>
                  <a:pt x="8638" y="16060"/>
                </a:lnTo>
                <a:lnTo>
                  <a:pt x="8516" y="15865"/>
                </a:lnTo>
                <a:lnTo>
                  <a:pt x="8419" y="15622"/>
                </a:lnTo>
                <a:lnTo>
                  <a:pt x="8346" y="15452"/>
                </a:lnTo>
                <a:lnTo>
                  <a:pt x="8273" y="15281"/>
                </a:lnTo>
                <a:lnTo>
                  <a:pt x="8224" y="15208"/>
                </a:lnTo>
                <a:lnTo>
                  <a:pt x="8151" y="15135"/>
                </a:lnTo>
                <a:lnTo>
                  <a:pt x="8078" y="15087"/>
                </a:lnTo>
                <a:lnTo>
                  <a:pt x="7981" y="15038"/>
                </a:lnTo>
                <a:lnTo>
                  <a:pt x="7957" y="15063"/>
                </a:lnTo>
                <a:lnTo>
                  <a:pt x="7932" y="15160"/>
                </a:lnTo>
                <a:lnTo>
                  <a:pt x="7957" y="15306"/>
                </a:lnTo>
                <a:lnTo>
                  <a:pt x="7981" y="15476"/>
                </a:lnTo>
                <a:lnTo>
                  <a:pt x="8005" y="15671"/>
                </a:lnTo>
                <a:lnTo>
                  <a:pt x="8078" y="15841"/>
                </a:lnTo>
                <a:lnTo>
                  <a:pt x="8151" y="16036"/>
                </a:lnTo>
                <a:lnTo>
                  <a:pt x="8249" y="16206"/>
                </a:lnTo>
                <a:lnTo>
                  <a:pt x="8346" y="16352"/>
                </a:lnTo>
                <a:lnTo>
                  <a:pt x="7835" y="16328"/>
                </a:lnTo>
                <a:lnTo>
                  <a:pt x="7762" y="16230"/>
                </a:lnTo>
                <a:lnTo>
                  <a:pt x="7689" y="16109"/>
                </a:lnTo>
                <a:lnTo>
                  <a:pt x="7640" y="15987"/>
                </a:lnTo>
                <a:lnTo>
                  <a:pt x="7567" y="15719"/>
                </a:lnTo>
                <a:lnTo>
                  <a:pt x="7446" y="15330"/>
                </a:lnTo>
                <a:lnTo>
                  <a:pt x="7373" y="15135"/>
                </a:lnTo>
                <a:lnTo>
                  <a:pt x="7300" y="15063"/>
                </a:lnTo>
                <a:lnTo>
                  <a:pt x="7227" y="14990"/>
                </a:lnTo>
                <a:lnTo>
                  <a:pt x="7178" y="14990"/>
                </a:lnTo>
                <a:lnTo>
                  <a:pt x="7154" y="15038"/>
                </a:lnTo>
                <a:lnTo>
                  <a:pt x="7129" y="15135"/>
                </a:lnTo>
                <a:lnTo>
                  <a:pt x="7129" y="15233"/>
                </a:lnTo>
                <a:lnTo>
                  <a:pt x="7154" y="15452"/>
                </a:lnTo>
                <a:lnTo>
                  <a:pt x="7202" y="15695"/>
                </a:lnTo>
                <a:lnTo>
                  <a:pt x="7275" y="15890"/>
                </a:lnTo>
                <a:lnTo>
                  <a:pt x="7324" y="16084"/>
                </a:lnTo>
                <a:lnTo>
                  <a:pt x="7397" y="16279"/>
                </a:lnTo>
                <a:lnTo>
                  <a:pt x="6740" y="16157"/>
                </a:lnTo>
                <a:lnTo>
                  <a:pt x="6691" y="15963"/>
                </a:lnTo>
                <a:lnTo>
                  <a:pt x="6618" y="15792"/>
                </a:lnTo>
                <a:lnTo>
                  <a:pt x="6521" y="15598"/>
                </a:lnTo>
                <a:lnTo>
                  <a:pt x="6472" y="15427"/>
                </a:lnTo>
                <a:lnTo>
                  <a:pt x="6399" y="15135"/>
                </a:lnTo>
                <a:lnTo>
                  <a:pt x="6351" y="14990"/>
                </a:lnTo>
                <a:lnTo>
                  <a:pt x="6278" y="14892"/>
                </a:lnTo>
                <a:lnTo>
                  <a:pt x="6253" y="14868"/>
                </a:lnTo>
                <a:lnTo>
                  <a:pt x="6205" y="14917"/>
                </a:lnTo>
                <a:lnTo>
                  <a:pt x="6156" y="14941"/>
                </a:lnTo>
                <a:lnTo>
                  <a:pt x="6107" y="15063"/>
                </a:lnTo>
                <a:lnTo>
                  <a:pt x="6083" y="15208"/>
                </a:lnTo>
                <a:lnTo>
                  <a:pt x="6107" y="15354"/>
                </a:lnTo>
                <a:lnTo>
                  <a:pt x="6156" y="15549"/>
                </a:lnTo>
                <a:lnTo>
                  <a:pt x="6205" y="15719"/>
                </a:lnTo>
                <a:lnTo>
                  <a:pt x="6326" y="16060"/>
                </a:lnTo>
                <a:lnTo>
                  <a:pt x="6326" y="16060"/>
                </a:lnTo>
                <a:lnTo>
                  <a:pt x="5742" y="15865"/>
                </a:lnTo>
                <a:lnTo>
                  <a:pt x="5742" y="15792"/>
                </a:lnTo>
                <a:lnTo>
                  <a:pt x="5694" y="15719"/>
                </a:lnTo>
                <a:lnTo>
                  <a:pt x="5621" y="15622"/>
                </a:lnTo>
                <a:lnTo>
                  <a:pt x="5572" y="15549"/>
                </a:lnTo>
                <a:lnTo>
                  <a:pt x="5523" y="15379"/>
                </a:lnTo>
                <a:lnTo>
                  <a:pt x="5450" y="15014"/>
                </a:lnTo>
                <a:lnTo>
                  <a:pt x="5377" y="14819"/>
                </a:lnTo>
                <a:lnTo>
                  <a:pt x="5329" y="14698"/>
                </a:lnTo>
                <a:lnTo>
                  <a:pt x="5280" y="14673"/>
                </a:lnTo>
                <a:lnTo>
                  <a:pt x="5231" y="14698"/>
                </a:lnTo>
                <a:lnTo>
                  <a:pt x="5183" y="14746"/>
                </a:lnTo>
                <a:lnTo>
                  <a:pt x="5158" y="14795"/>
                </a:lnTo>
                <a:lnTo>
                  <a:pt x="5110" y="14941"/>
                </a:lnTo>
                <a:lnTo>
                  <a:pt x="5110" y="15111"/>
                </a:lnTo>
                <a:lnTo>
                  <a:pt x="5110" y="15257"/>
                </a:lnTo>
                <a:lnTo>
                  <a:pt x="5134" y="15452"/>
                </a:lnTo>
                <a:lnTo>
                  <a:pt x="5207" y="15646"/>
                </a:lnTo>
                <a:lnTo>
                  <a:pt x="5207" y="15646"/>
                </a:lnTo>
                <a:lnTo>
                  <a:pt x="4769" y="15452"/>
                </a:lnTo>
                <a:lnTo>
                  <a:pt x="4721" y="15233"/>
                </a:lnTo>
                <a:lnTo>
                  <a:pt x="4672" y="15014"/>
                </a:lnTo>
                <a:lnTo>
                  <a:pt x="4623" y="14771"/>
                </a:lnTo>
                <a:lnTo>
                  <a:pt x="4599" y="14503"/>
                </a:lnTo>
                <a:lnTo>
                  <a:pt x="4575" y="14479"/>
                </a:lnTo>
                <a:lnTo>
                  <a:pt x="4502" y="14479"/>
                </a:lnTo>
                <a:lnTo>
                  <a:pt x="4453" y="14552"/>
                </a:lnTo>
                <a:lnTo>
                  <a:pt x="4404" y="14649"/>
                </a:lnTo>
                <a:lnTo>
                  <a:pt x="4380" y="14819"/>
                </a:lnTo>
                <a:lnTo>
                  <a:pt x="4356" y="15038"/>
                </a:lnTo>
                <a:lnTo>
                  <a:pt x="4380" y="15257"/>
                </a:lnTo>
                <a:lnTo>
                  <a:pt x="4112" y="15111"/>
                </a:lnTo>
                <a:lnTo>
                  <a:pt x="4112" y="15063"/>
                </a:lnTo>
                <a:lnTo>
                  <a:pt x="4088" y="14990"/>
                </a:lnTo>
                <a:lnTo>
                  <a:pt x="4064" y="14892"/>
                </a:lnTo>
                <a:lnTo>
                  <a:pt x="4039" y="14795"/>
                </a:lnTo>
                <a:lnTo>
                  <a:pt x="4039" y="14552"/>
                </a:lnTo>
                <a:lnTo>
                  <a:pt x="4039" y="14333"/>
                </a:lnTo>
                <a:lnTo>
                  <a:pt x="4015" y="14235"/>
                </a:lnTo>
                <a:lnTo>
                  <a:pt x="3966" y="14138"/>
                </a:lnTo>
                <a:lnTo>
                  <a:pt x="3942" y="14114"/>
                </a:lnTo>
                <a:lnTo>
                  <a:pt x="3893" y="14114"/>
                </a:lnTo>
                <a:lnTo>
                  <a:pt x="3796" y="14235"/>
                </a:lnTo>
                <a:lnTo>
                  <a:pt x="3747" y="14381"/>
                </a:lnTo>
                <a:lnTo>
                  <a:pt x="3723" y="14527"/>
                </a:lnTo>
                <a:lnTo>
                  <a:pt x="3723" y="14649"/>
                </a:lnTo>
                <a:lnTo>
                  <a:pt x="3723" y="14868"/>
                </a:lnTo>
                <a:lnTo>
                  <a:pt x="3382" y="14649"/>
                </a:lnTo>
                <a:lnTo>
                  <a:pt x="3407" y="14600"/>
                </a:lnTo>
                <a:lnTo>
                  <a:pt x="3407" y="14503"/>
                </a:lnTo>
                <a:lnTo>
                  <a:pt x="3407" y="14406"/>
                </a:lnTo>
                <a:lnTo>
                  <a:pt x="3382" y="14211"/>
                </a:lnTo>
                <a:lnTo>
                  <a:pt x="3382" y="14065"/>
                </a:lnTo>
                <a:lnTo>
                  <a:pt x="3358" y="13968"/>
                </a:lnTo>
                <a:lnTo>
                  <a:pt x="3334" y="13919"/>
                </a:lnTo>
                <a:lnTo>
                  <a:pt x="3309" y="13870"/>
                </a:lnTo>
                <a:lnTo>
                  <a:pt x="3261" y="13870"/>
                </a:lnTo>
                <a:lnTo>
                  <a:pt x="3188" y="13919"/>
                </a:lnTo>
                <a:lnTo>
                  <a:pt x="3139" y="13992"/>
                </a:lnTo>
                <a:lnTo>
                  <a:pt x="3115" y="14089"/>
                </a:lnTo>
                <a:lnTo>
                  <a:pt x="3090" y="14187"/>
                </a:lnTo>
                <a:lnTo>
                  <a:pt x="3066" y="14406"/>
                </a:lnTo>
                <a:lnTo>
                  <a:pt x="2725" y="14114"/>
                </a:lnTo>
                <a:lnTo>
                  <a:pt x="2750" y="14041"/>
                </a:lnTo>
                <a:lnTo>
                  <a:pt x="2725" y="13919"/>
                </a:lnTo>
                <a:lnTo>
                  <a:pt x="2701" y="13797"/>
                </a:lnTo>
                <a:lnTo>
                  <a:pt x="2725" y="13627"/>
                </a:lnTo>
                <a:lnTo>
                  <a:pt x="2725" y="13481"/>
                </a:lnTo>
                <a:lnTo>
                  <a:pt x="2701" y="13408"/>
                </a:lnTo>
                <a:lnTo>
                  <a:pt x="2652" y="13384"/>
                </a:lnTo>
                <a:lnTo>
                  <a:pt x="2579" y="13384"/>
                </a:lnTo>
                <a:lnTo>
                  <a:pt x="2506" y="13432"/>
                </a:lnTo>
                <a:lnTo>
                  <a:pt x="2433" y="13578"/>
                </a:lnTo>
                <a:lnTo>
                  <a:pt x="2385" y="13773"/>
                </a:lnTo>
                <a:lnTo>
                  <a:pt x="2117" y="13505"/>
                </a:lnTo>
                <a:lnTo>
                  <a:pt x="2117" y="13481"/>
                </a:lnTo>
                <a:lnTo>
                  <a:pt x="2166" y="13432"/>
                </a:lnTo>
                <a:lnTo>
                  <a:pt x="2190" y="13359"/>
                </a:lnTo>
                <a:lnTo>
                  <a:pt x="2214" y="13213"/>
                </a:lnTo>
                <a:lnTo>
                  <a:pt x="2214" y="13116"/>
                </a:lnTo>
                <a:lnTo>
                  <a:pt x="2190" y="13019"/>
                </a:lnTo>
                <a:lnTo>
                  <a:pt x="2166" y="12970"/>
                </a:lnTo>
                <a:lnTo>
                  <a:pt x="2093" y="12921"/>
                </a:lnTo>
                <a:lnTo>
                  <a:pt x="2020" y="12946"/>
                </a:lnTo>
                <a:lnTo>
                  <a:pt x="1971" y="12994"/>
                </a:lnTo>
                <a:lnTo>
                  <a:pt x="1922" y="13067"/>
                </a:lnTo>
                <a:lnTo>
                  <a:pt x="1898" y="13165"/>
                </a:lnTo>
                <a:lnTo>
                  <a:pt x="1874" y="13213"/>
                </a:lnTo>
                <a:lnTo>
                  <a:pt x="1533" y="12751"/>
                </a:lnTo>
                <a:lnTo>
                  <a:pt x="1217" y="12264"/>
                </a:lnTo>
                <a:lnTo>
                  <a:pt x="925" y="11753"/>
                </a:lnTo>
                <a:lnTo>
                  <a:pt x="657" y="11218"/>
                </a:lnTo>
                <a:lnTo>
                  <a:pt x="827" y="11340"/>
                </a:lnTo>
                <a:lnTo>
                  <a:pt x="998" y="11461"/>
                </a:lnTo>
                <a:lnTo>
                  <a:pt x="1363" y="11680"/>
                </a:lnTo>
                <a:lnTo>
                  <a:pt x="1728" y="11875"/>
                </a:lnTo>
                <a:lnTo>
                  <a:pt x="2044" y="12021"/>
                </a:lnTo>
                <a:lnTo>
                  <a:pt x="2409" y="12167"/>
                </a:lnTo>
                <a:lnTo>
                  <a:pt x="2798" y="12289"/>
                </a:lnTo>
                <a:lnTo>
                  <a:pt x="3188" y="12410"/>
                </a:lnTo>
                <a:lnTo>
                  <a:pt x="3577" y="12483"/>
                </a:lnTo>
                <a:lnTo>
                  <a:pt x="3966" y="12556"/>
                </a:lnTo>
                <a:lnTo>
                  <a:pt x="4380" y="12581"/>
                </a:lnTo>
                <a:lnTo>
                  <a:pt x="4769" y="12605"/>
                </a:lnTo>
                <a:lnTo>
                  <a:pt x="5183" y="12629"/>
                </a:lnTo>
                <a:lnTo>
                  <a:pt x="5572" y="12605"/>
                </a:lnTo>
                <a:lnTo>
                  <a:pt x="5961" y="12581"/>
                </a:lnTo>
                <a:lnTo>
                  <a:pt x="6351" y="12508"/>
                </a:lnTo>
                <a:lnTo>
                  <a:pt x="6716" y="12435"/>
                </a:lnTo>
                <a:lnTo>
                  <a:pt x="7105" y="12337"/>
                </a:lnTo>
                <a:lnTo>
                  <a:pt x="7494" y="12216"/>
                </a:lnTo>
                <a:lnTo>
                  <a:pt x="7859" y="12094"/>
                </a:lnTo>
                <a:lnTo>
                  <a:pt x="8224" y="11924"/>
                </a:lnTo>
                <a:lnTo>
                  <a:pt x="8565" y="11753"/>
                </a:lnTo>
                <a:lnTo>
                  <a:pt x="8930" y="11559"/>
                </a:lnTo>
                <a:lnTo>
                  <a:pt x="9271" y="11364"/>
                </a:lnTo>
                <a:lnTo>
                  <a:pt x="9587" y="11145"/>
                </a:lnTo>
                <a:lnTo>
                  <a:pt x="9903" y="10902"/>
                </a:lnTo>
                <a:lnTo>
                  <a:pt x="10195" y="10658"/>
                </a:lnTo>
                <a:lnTo>
                  <a:pt x="10487" y="10391"/>
                </a:lnTo>
                <a:lnTo>
                  <a:pt x="10755" y="10123"/>
                </a:lnTo>
                <a:lnTo>
                  <a:pt x="11023" y="9831"/>
                </a:lnTo>
                <a:lnTo>
                  <a:pt x="11242" y="9539"/>
                </a:lnTo>
                <a:lnTo>
                  <a:pt x="11461" y="9247"/>
                </a:lnTo>
                <a:lnTo>
                  <a:pt x="11655" y="8931"/>
                </a:lnTo>
                <a:lnTo>
                  <a:pt x="11850" y="8590"/>
                </a:lnTo>
                <a:lnTo>
                  <a:pt x="11996" y="8249"/>
                </a:lnTo>
                <a:lnTo>
                  <a:pt x="12142" y="7884"/>
                </a:lnTo>
                <a:lnTo>
                  <a:pt x="12288" y="7519"/>
                </a:lnTo>
                <a:lnTo>
                  <a:pt x="12385" y="7154"/>
                </a:lnTo>
                <a:lnTo>
                  <a:pt x="12483" y="6790"/>
                </a:lnTo>
                <a:lnTo>
                  <a:pt x="12556" y="6425"/>
                </a:lnTo>
                <a:lnTo>
                  <a:pt x="12629" y="6035"/>
                </a:lnTo>
                <a:lnTo>
                  <a:pt x="12653" y="5670"/>
                </a:lnTo>
                <a:lnTo>
                  <a:pt x="12677" y="5281"/>
                </a:lnTo>
                <a:lnTo>
                  <a:pt x="12677" y="4916"/>
                </a:lnTo>
                <a:lnTo>
                  <a:pt x="12677" y="4551"/>
                </a:lnTo>
                <a:lnTo>
                  <a:pt x="12629" y="4210"/>
                </a:lnTo>
                <a:lnTo>
                  <a:pt x="12580" y="3870"/>
                </a:lnTo>
                <a:lnTo>
                  <a:pt x="12483" y="3529"/>
                </a:lnTo>
                <a:lnTo>
                  <a:pt x="12385" y="3213"/>
                </a:lnTo>
                <a:lnTo>
                  <a:pt x="12142" y="2580"/>
                </a:lnTo>
                <a:lnTo>
                  <a:pt x="11874" y="1947"/>
                </a:lnTo>
                <a:lnTo>
                  <a:pt x="11558" y="1242"/>
                </a:lnTo>
                <a:lnTo>
                  <a:pt x="11388" y="877"/>
                </a:lnTo>
                <a:lnTo>
                  <a:pt x="11169" y="536"/>
                </a:lnTo>
                <a:close/>
                <a:moveTo>
                  <a:pt x="10706" y="1"/>
                </a:moveTo>
                <a:lnTo>
                  <a:pt x="10609" y="25"/>
                </a:lnTo>
                <a:lnTo>
                  <a:pt x="10560" y="49"/>
                </a:lnTo>
                <a:lnTo>
                  <a:pt x="10512" y="98"/>
                </a:lnTo>
                <a:lnTo>
                  <a:pt x="10487" y="171"/>
                </a:lnTo>
                <a:lnTo>
                  <a:pt x="10463" y="195"/>
                </a:lnTo>
                <a:lnTo>
                  <a:pt x="10414" y="268"/>
                </a:lnTo>
                <a:lnTo>
                  <a:pt x="10414" y="317"/>
                </a:lnTo>
                <a:lnTo>
                  <a:pt x="10414" y="390"/>
                </a:lnTo>
                <a:lnTo>
                  <a:pt x="10439" y="439"/>
                </a:lnTo>
                <a:lnTo>
                  <a:pt x="10487" y="487"/>
                </a:lnTo>
                <a:lnTo>
                  <a:pt x="10536" y="512"/>
                </a:lnTo>
                <a:lnTo>
                  <a:pt x="10585" y="536"/>
                </a:lnTo>
                <a:lnTo>
                  <a:pt x="10658" y="536"/>
                </a:lnTo>
                <a:lnTo>
                  <a:pt x="10779" y="682"/>
                </a:lnTo>
                <a:lnTo>
                  <a:pt x="10925" y="852"/>
                </a:lnTo>
                <a:lnTo>
                  <a:pt x="11023" y="1047"/>
                </a:lnTo>
                <a:lnTo>
                  <a:pt x="11144" y="1266"/>
                </a:lnTo>
                <a:lnTo>
                  <a:pt x="11315" y="1680"/>
                </a:lnTo>
                <a:lnTo>
                  <a:pt x="11485" y="2045"/>
                </a:lnTo>
                <a:lnTo>
                  <a:pt x="11728" y="2604"/>
                </a:lnTo>
                <a:lnTo>
                  <a:pt x="11947" y="3188"/>
                </a:lnTo>
                <a:lnTo>
                  <a:pt x="12045" y="3480"/>
                </a:lnTo>
                <a:lnTo>
                  <a:pt x="12142" y="3772"/>
                </a:lnTo>
                <a:lnTo>
                  <a:pt x="12215" y="4064"/>
                </a:lnTo>
                <a:lnTo>
                  <a:pt x="12264" y="4381"/>
                </a:lnTo>
                <a:lnTo>
                  <a:pt x="12288" y="4721"/>
                </a:lnTo>
                <a:lnTo>
                  <a:pt x="12288" y="5062"/>
                </a:lnTo>
                <a:lnTo>
                  <a:pt x="12288" y="5403"/>
                </a:lnTo>
                <a:lnTo>
                  <a:pt x="12264" y="5768"/>
                </a:lnTo>
                <a:lnTo>
                  <a:pt x="12215" y="6108"/>
                </a:lnTo>
                <a:lnTo>
                  <a:pt x="12166" y="6473"/>
                </a:lnTo>
                <a:lnTo>
                  <a:pt x="12069" y="6814"/>
                </a:lnTo>
                <a:lnTo>
                  <a:pt x="11996" y="7154"/>
                </a:lnTo>
                <a:lnTo>
                  <a:pt x="11874" y="7495"/>
                </a:lnTo>
                <a:lnTo>
                  <a:pt x="11753" y="7836"/>
                </a:lnTo>
                <a:lnTo>
                  <a:pt x="11607" y="8152"/>
                </a:lnTo>
                <a:lnTo>
                  <a:pt x="11461" y="8493"/>
                </a:lnTo>
                <a:lnTo>
                  <a:pt x="11290" y="8785"/>
                </a:lnTo>
                <a:lnTo>
                  <a:pt x="11096" y="9077"/>
                </a:lnTo>
                <a:lnTo>
                  <a:pt x="10901" y="9369"/>
                </a:lnTo>
                <a:lnTo>
                  <a:pt x="10682" y="9636"/>
                </a:lnTo>
                <a:lnTo>
                  <a:pt x="10463" y="9880"/>
                </a:lnTo>
                <a:lnTo>
                  <a:pt x="10220" y="10123"/>
                </a:lnTo>
                <a:lnTo>
                  <a:pt x="9952" y="10342"/>
                </a:lnTo>
                <a:lnTo>
                  <a:pt x="9684" y="10537"/>
                </a:lnTo>
                <a:lnTo>
                  <a:pt x="9125" y="10902"/>
                </a:lnTo>
                <a:lnTo>
                  <a:pt x="8516" y="11218"/>
                </a:lnTo>
                <a:lnTo>
                  <a:pt x="7884" y="11534"/>
                </a:lnTo>
                <a:lnTo>
                  <a:pt x="7543" y="11680"/>
                </a:lnTo>
                <a:lnTo>
                  <a:pt x="7202" y="11802"/>
                </a:lnTo>
                <a:lnTo>
                  <a:pt x="6862" y="11899"/>
                </a:lnTo>
                <a:lnTo>
                  <a:pt x="6521" y="11997"/>
                </a:lnTo>
                <a:lnTo>
                  <a:pt x="6156" y="12045"/>
                </a:lnTo>
                <a:lnTo>
                  <a:pt x="5791" y="12118"/>
                </a:lnTo>
                <a:lnTo>
                  <a:pt x="5426" y="12143"/>
                </a:lnTo>
                <a:lnTo>
                  <a:pt x="4696" y="12143"/>
                </a:lnTo>
                <a:lnTo>
                  <a:pt x="4331" y="12094"/>
                </a:lnTo>
                <a:lnTo>
                  <a:pt x="3966" y="12045"/>
                </a:lnTo>
                <a:lnTo>
                  <a:pt x="3601" y="11997"/>
                </a:lnTo>
                <a:lnTo>
                  <a:pt x="2896" y="11826"/>
                </a:lnTo>
                <a:lnTo>
                  <a:pt x="2555" y="11729"/>
                </a:lnTo>
                <a:lnTo>
                  <a:pt x="2239" y="11607"/>
                </a:lnTo>
                <a:lnTo>
                  <a:pt x="1922" y="11461"/>
                </a:lnTo>
                <a:lnTo>
                  <a:pt x="1630" y="11291"/>
                </a:lnTo>
                <a:lnTo>
                  <a:pt x="1338" y="11145"/>
                </a:lnTo>
                <a:lnTo>
                  <a:pt x="998" y="10950"/>
                </a:lnTo>
                <a:lnTo>
                  <a:pt x="852" y="10829"/>
                </a:lnTo>
                <a:lnTo>
                  <a:pt x="730" y="10707"/>
                </a:lnTo>
                <a:lnTo>
                  <a:pt x="633" y="10585"/>
                </a:lnTo>
                <a:lnTo>
                  <a:pt x="584" y="10415"/>
                </a:lnTo>
                <a:lnTo>
                  <a:pt x="560" y="10366"/>
                </a:lnTo>
                <a:lnTo>
                  <a:pt x="535" y="10342"/>
                </a:lnTo>
                <a:lnTo>
                  <a:pt x="462" y="10318"/>
                </a:lnTo>
                <a:lnTo>
                  <a:pt x="365" y="10342"/>
                </a:lnTo>
                <a:lnTo>
                  <a:pt x="316" y="10391"/>
                </a:lnTo>
                <a:lnTo>
                  <a:pt x="243" y="10366"/>
                </a:lnTo>
                <a:lnTo>
                  <a:pt x="146" y="10391"/>
                </a:lnTo>
                <a:lnTo>
                  <a:pt x="73" y="10439"/>
                </a:lnTo>
                <a:lnTo>
                  <a:pt x="0" y="10512"/>
                </a:lnTo>
                <a:lnTo>
                  <a:pt x="0" y="10561"/>
                </a:lnTo>
                <a:lnTo>
                  <a:pt x="0" y="10610"/>
                </a:lnTo>
                <a:lnTo>
                  <a:pt x="146" y="11048"/>
                </a:lnTo>
                <a:lnTo>
                  <a:pt x="316" y="11461"/>
                </a:lnTo>
                <a:lnTo>
                  <a:pt x="487" y="11875"/>
                </a:lnTo>
                <a:lnTo>
                  <a:pt x="681" y="12264"/>
                </a:lnTo>
                <a:lnTo>
                  <a:pt x="900" y="12629"/>
                </a:lnTo>
                <a:lnTo>
                  <a:pt x="1144" y="12994"/>
                </a:lnTo>
                <a:lnTo>
                  <a:pt x="1411" y="13359"/>
                </a:lnTo>
                <a:lnTo>
                  <a:pt x="1679" y="13676"/>
                </a:lnTo>
                <a:lnTo>
                  <a:pt x="1971" y="13992"/>
                </a:lnTo>
                <a:lnTo>
                  <a:pt x="2263" y="14308"/>
                </a:lnTo>
                <a:lnTo>
                  <a:pt x="2604" y="14600"/>
                </a:lnTo>
                <a:lnTo>
                  <a:pt x="2920" y="14868"/>
                </a:lnTo>
                <a:lnTo>
                  <a:pt x="3285" y="15135"/>
                </a:lnTo>
                <a:lnTo>
                  <a:pt x="3650" y="15379"/>
                </a:lnTo>
                <a:lnTo>
                  <a:pt x="4039" y="15598"/>
                </a:lnTo>
                <a:lnTo>
                  <a:pt x="4429" y="15817"/>
                </a:lnTo>
                <a:lnTo>
                  <a:pt x="4866" y="16036"/>
                </a:lnTo>
                <a:lnTo>
                  <a:pt x="5280" y="16230"/>
                </a:lnTo>
                <a:lnTo>
                  <a:pt x="5718" y="16376"/>
                </a:lnTo>
                <a:lnTo>
                  <a:pt x="6156" y="16522"/>
                </a:lnTo>
                <a:lnTo>
                  <a:pt x="6618" y="16644"/>
                </a:lnTo>
                <a:lnTo>
                  <a:pt x="7056" y="16717"/>
                </a:lnTo>
                <a:lnTo>
                  <a:pt x="7494" y="16790"/>
                </a:lnTo>
                <a:lnTo>
                  <a:pt x="7957" y="16839"/>
                </a:lnTo>
                <a:lnTo>
                  <a:pt x="8857" y="16839"/>
                </a:lnTo>
                <a:lnTo>
                  <a:pt x="9319" y="16814"/>
                </a:lnTo>
                <a:lnTo>
                  <a:pt x="9757" y="16741"/>
                </a:lnTo>
                <a:lnTo>
                  <a:pt x="10220" y="16668"/>
                </a:lnTo>
                <a:lnTo>
                  <a:pt x="10658" y="16571"/>
                </a:lnTo>
                <a:lnTo>
                  <a:pt x="11120" y="16425"/>
                </a:lnTo>
                <a:lnTo>
                  <a:pt x="11558" y="16279"/>
                </a:lnTo>
                <a:lnTo>
                  <a:pt x="11923" y="16133"/>
                </a:lnTo>
                <a:lnTo>
                  <a:pt x="12264" y="15987"/>
                </a:lnTo>
                <a:lnTo>
                  <a:pt x="12604" y="15817"/>
                </a:lnTo>
                <a:lnTo>
                  <a:pt x="12920" y="15622"/>
                </a:lnTo>
                <a:lnTo>
                  <a:pt x="13237" y="15427"/>
                </a:lnTo>
                <a:lnTo>
                  <a:pt x="13553" y="15208"/>
                </a:lnTo>
                <a:lnTo>
                  <a:pt x="13845" y="14990"/>
                </a:lnTo>
                <a:lnTo>
                  <a:pt x="14137" y="14746"/>
                </a:lnTo>
                <a:lnTo>
                  <a:pt x="14405" y="14479"/>
                </a:lnTo>
                <a:lnTo>
                  <a:pt x="14672" y="14211"/>
                </a:lnTo>
                <a:lnTo>
                  <a:pt x="14940" y="13943"/>
                </a:lnTo>
                <a:lnTo>
                  <a:pt x="15183" y="13651"/>
                </a:lnTo>
                <a:lnTo>
                  <a:pt x="15402" y="13359"/>
                </a:lnTo>
                <a:lnTo>
                  <a:pt x="15621" y="13043"/>
                </a:lnTo>
                <a:lnTo>
                  <a:pt x="15840" y="12727"/>
                </a:lnTo>
                <a:lnTo>
                  <a:pt x="16035" y="12410"/>
                </a:lnTo>
                <a:lnTo>
                  <a:pt x="16205" y="12070"/>
                </a:lnTo>
                <a:lnTo>
                  <a:pt x="16376" y="11705"/>
                </a:lnTo>
                <a:lnTo>
                  <a:pt x="16546" y="11340"/>
                </a:lnTo>
                <a:lnTo>
                  <a:pt x="16668" y="10975"/>
                </a:lnTo>
                <a:lnTo>
                  <a:pt x="16911" y="10220"/>
                </a:lnTo>
                <a:lnTo>
                  <a:pt x="17106" y="9466"/>
                </a:lnTo>
                <a:lnTo>
                  <a:pt x="17154" y="9101"/>
                </a:lnTo>
                <a:lnTo>
                  <a:pt x="17179" y="8663"/>
                </a:lnTo>
                <a:lnTo>
                  <a:pt x="17179" y="8176"/>
                </a:lnTo>
                <a:lnTo>
                  <a:pt x="17179" y="7665"/>
                </a:lnTo>
                <a:lnTo>
                  <a:pt x="17106" y="6717"/>
                </a:lnTo>
                <a:lnTo>
                  <a:pt x="17057" y="6352"/>
                </a:lnTo>
                <a:lnTo>
                  <a:pt x="17008" y="6108"/>
                </a:lnTo>
                <a:lnTo>
                  <a:pt x="16814" y="5524"/>
                </a:lnTo>
                <a:lnTo>
                  <a:pt x="16619" y="4965"/>
                </a:lnTo>
                <a:lnTo>
                  <a:pt x="16376" y="4429"/>
                </a:lnTo>
                <a:lnTo>
                  <a:pt x="16108" y="3918"/>
                </a:lnTo>
                <a:lnTo>
                  <a:pt x="15816" y="3432"/>
                </a:lnTo>
                <a:lnTo>
                  <a:pt x="15475" y="2969"/>
                </a:lnTo>
                <a:lnTo>
                  <a:pt x="15110" y="2507"/>
                </a:lnTo>
                <a:lnTo>
                  <a:pt x="14697" y="2093"/>
                </a:lnTo>
                <a:lnTo>
                  <a:pt x="14283" y="1704"/>
                </a:lnTo>
                <a:lnTo>
                  <a:pt x="13845" y="1363"/>
                </a:lnTo>
                <a:lnTo>
                  <a:pt x="13358" y="1023"/>
                </a:lnTo>
                <a:lnTo>
                  <a:pt x="12872" y="706"/>
                </a:lnTo>
                <a:lnTo>
                  <a:pt x="12361" y="439"/>
                </a:lnTo>
                <a:lnTo>
                  <a:pt x="12093" y="341"/>
                </a:lnTo>
                <a:lnTo>
                  <a:pt x="11826" y="244"/>
                </a:lnTo>
                <a:lnTo>
                  <a:pt x="11558" y="147"/>
                </a:lnTo>
                <a:lnTo>
                  <a:pt x="11266" y="98"/>
                </a:lnTo>
                <a:lnTo>
                  <a:pt x="10998" y="49"/>
                </a:lnTo>
                <a:lnTo>
                  <a:pt x="10706" y="1"/>
                </a:lnTo>
                <a:close/>
              </a:path>
            </a:pathLst>
          </a:custGeom>
          <a:solidFill>
            <a:srgbClr val="9269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7"/>
          <p:cNvSpPr/>
          <p:nvPr/>
        </p:nvSpPr>
        <p:spPr>
          <a:xfrm>
            <a:off x="6143636" y="129938"/>
            <a:ext cx="738425" cy="727300"/>
          </a:xfrm>
          <a:custGeom>
            <a:avLst/>
            <a:gdLst/>
            <a:ahLst/>
            <a:cxnLst/>
            <a:rect l="l" t="t" r="r" b="b"/>
            <a:pathLst>
              <a:path w="20975" h="20659" extrusionOk="0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rgbClr val="9269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7"/>
          <p:cNvSpPr/>
          <p:nvPr/>
        </p:nvSpPr>
        <p:spPr>
          <a:xfrm>
            <a:off x="6971780" y="500048"/>
            <a:ext cx="886368" cy="893062"/>
          </a:xfrm>
          <a:custGeom>
            <a:avLst/>
            <a:gdLst/>
            <a:ahLst/>
            <a:cxnLst/>
            <a:rect l="l" t="t" r="r" b="b"/>
            <a:pathLst>
              <a:path w="19200" h="19345" extrusionOk="0">
                <a:moveTo>
                  <a:pt x="15987" y="3382"/>
                </a:moveTo>
                <a:lnTo>
                  <a:pt x="16133" y="3528"/>
                </a:lnTo>
                <a:lnTo>
                  <a:pt x="15914" y="3577"/>
                </a:lnTo>
                <a:lnTo>
                  <a:pt x="15720" y="3601"/>
                </a:lnTo>
                <a:lnTo>
                  <a:pt x="15306" y="3626"/>
                </a:lnTo>
                <a:lnTo>
                  <a:pt x="15379" y="3601"/>
                </a:lnTo>
                <a:lnTo>
                  <a:pt x="15695" y="3504"/>
                </a:lnTo>
                <a:lnTo>
                  <a:pt x="15987" y="3382"/>
                </a:lnTo>
                <a:close/>
                <a:moveTo>
                  <a:pt x="10707" y="2628"/>
                </a:moveTo>
                <a:lnTo>
                  <a:pt x="10804" y="2652"/>
                </a:lnTo>
                <a:lnTo>
                  <a:pt x="10877" y="2677"/>
                </a:lnTo>
                <a:lnTo>
                  <a:pt x="10902" y="2701"/>
                </a:lnTo>
                <a:lnTo>
                  <a:pt x="10926" y="2750"/>
                </a:lnTo>
                <a:lnTo>
                  <a:pt x="10950" y="2798"/>
                </a:lnTo>
                <a:lnTo>
                  <a:pt x="10926" y="2847"/>
                </a:lnTo>
                <a:lnTo>
                  <a:pt x="10877" y="2969"/>
                </a:lnTo>
                <a:lnTo>
                  <a:pt x="10804" y="3090"/>
                </a:lnTo>
                <a:lnTo>
                  <a:pt x="10707" y="3188"/>
                </a:lnTo>
                <a:lnTo>
                  <a:pt x="10537" y="3358"/>
                </a:lnTo>
                <a:lnTo>
                  <a:pt x="10172" y="3650"/>
                </a:lnTo>
                <a:lnTo>
                  <a:pt x="9758" y="3893"/>
                </a:lnTo>
                <a:lnTo>
                  <a:pt x="9320" y="4112"/>
                </a:lnTo>
                <a:lnTo>
                  <a:pt x="8882" y="4258"/>
                </a:lnTo>
                <a:lnTo>
                  <a:pt x="8785" y="4283"/>
                </a:lnTo>
                <a:lnTo>
                  <a:pt x="8736" y="4258"/>
                </a:lnTo>
                <a:lnTo>
                  <a:pt x="8688" y="4210"/>
                </a:lnTo>
                <a:lnTo>
                  <a:pt x="8688" y="4161"/>
                </a:lnTo>
                <a:lnTo>
                  <a:pt x="8688" y="4015"/>
                </a:lnTo>
                <a:lnTo>
                  <a:pt x="8712" y="3869"/>
                </a:lnTo>
                <a:lnTo>
                  <a:pt x="8712" y="3577"/>
                </a:lnTo>
                <a:lnTo>
                  <a:pt x="8688" y="3285"/>
                </a:lnTo>
                <a:lnTo>
                  <a:pt x="8663" y="3236"/>
                </a:lnTo>
                <a:lnTo>
                  <a:pt x="8615" y="3212"/>
                </a:lnTo>
                <a:lnTo>
                  <a:pt x="8517" y="3163"/>
                </a:lnTo>
                <a:lnTo>
                  <a:pt x="8396" y="3139"/>
                </a:lnTo>
                <a:lnTo>
                  <a:pt x="8250" y="3090"/>
                </a:lnTo>
                <a:lnTo>
                  <a:pt x="8128" y="3017"/>
                </a:lnTo>
                <a:lnTo>
                  <a:pt x="8079" y="2944"/>
                </a:lnTo>
                <a:lnTo>
                  <a:pt x="8031" y="2896"/>
                </a:lnTo>
                <a:lnTo>
                  <a:pt x="8590" y="2774"/>
                </a:lnTo>
                <a:lnTo>
                  <a:pt x="8858" y="2725"/>
                </a:lnTo>
                <a:lnTo>
                  <a:pt x="9150" y="2677"/>
                </a:lnTo>
                <a:lnTo>
                  <a:pt x="9369" y="2652"/>
                </a:lnTo>
                <a:lnTo>
                  <a:pt x="10002" y="2652"/>
                </a:lnTo>
                <a:lnTo>
                  <a:pt x="10367" y="2628"/>
                </a:lnTo>
                <a:close/>
                <a:moveTo>
                  <a:pt x="10440" y="2360"/>
                </a:moveTo>
                <a:lnTo>
                  <a:pt x="10172" y="2385"/>
                </a:lnTo>
                <a:lnTo>
                  <a:pt x="9223" y="2385"/>
                </a:lnTo>
                <a:lnTo>
                  <a:pt x="8809" y="2433"/>
                </a:lnTo>
                <a:lnTo>
                  <a:pt x="8420" y="2482"/>
                </a:lnTo>
                <a:lnTo>
                  <a:pt x="8006" y="2579"/>
                </a:lnTo>
                <a:lnTo>
                  <a:pt x="7982" y="2579"/>
                </a:lnTo>
                <a:lnTo>
                  <a:pt x="7885" y="2604"/>
                </a:lnTo>
                <a:lnTo>
                  <a:pt x="7812" y="2652"/>
                </a:lnTo>
                <a:lnTo>
                  <a:pt x="7763" y="2701"/>
                </a:lnTo>
                <a:lnTo>
                  <a:pt x="7739" y="2774"/>
                </a:lnTo>
                <a:lnTo>
                  <a:pt x="7714" y="2847"/>
                </a:lnTo>
                <a:lnTo>
                  <a:pt x="7739" y="2944"/>
                </a:lnTo>
                <a:lnTo>
                  <a:pt x="7763" y="3017"/>
                </a:lnTo>
                <a:lnTo>
                  <a:pt x="7812" y="3115"/>
                </a:lnTo>
                <a:lnTo>
                  <a:pt x="7860" y="3188"/>
                </a:lnTo>
                <a:lnTo>
                  <a:pt x="8006" y="3334"/>
                </a:lnTo>
                <a:lnTo>
                  <a:pt x="8177" y="3431"/>
                </a:lnTo>
                <a:lnTo>
                  <a:pt x="8347" y="3480"/>
                </a:lnTo>
                <a:lnTo>
                  <a:pt x="8347" y="3845"/>
                </a:lnTo>
                <a:lnTo>
                  <a:pt x="8323" y="4015"/>
                </a:lnTo>
                <a:lnTo>
                  <a:pt x="8347" y="4210"/>
                </a:lnTo>
                <a:lnTo>
                  <a:pt x="8371" y="4356"/>
                </a:lnTo>
                <a:lnTo>
                  <a:pt x="8396" y="4429"/>
                </a:lnTo>
                <a:lnTo>
                  <a:pt x="8444" y="4502"/>
                </a:lnTo>
                <a:lnTo>
                  <a:pt x="8493" y="4550"/>
                </a:lnTo>
                <a:lnTo>
                  <a:pt x="8566" y="4575"/>
                </a:lnTo>
                <a:lnTo>
                  <a:pt x="8639" y="4599"/>
                </a:lnTo>
                <a:lnTo>
                  <a:pt x="8736" y="4623"/>
                </a:lnTo>
                <a:lnTo>
                  <a:pt x="8882" y="4623"/>
                </a:lnTo>
                <a:lnTo>
                  <a:pt x="9004" y="4599"/>
                </a:lnTo>
                <a:lnTo>
                  <a:pt x="9272" y="4502"/>
                </a:lnTo>
                <a:lnTo>
                  <a:pt x="9515" y="4380"/>
                </a:lnTo>
                <a:lnTo>
                  <a:pt x="9758" y="4234"/>
                </a:lnTo>
                <a:lnTo>
                  <a:pt x="10075" y="4064"/>
                </a:lnTo>
                <a:lnTo>
                  <a:pt x="10367" y="3869"/>
                </a:lnTo>
                <a:lnTo>
                  <a:pt x="10659" y="3650"/>
                </a:lnTo>
                <a:lnTo>
                  <a:pt x="10950" y="3431"/>
                </a:lnTo>
                <a:lnTo>
                  <a:pt x="11072" y="3261"/>
                </a:lnTo>
                <a:lnTo>
                  <a:pt x="11169" y="3090"/>
                </a:lnTo>
                <a:lnTo>
                  <a:pt x="11242" y="2920"/>
                </a:lnTo>
                <a:lnTo>
                  <a:pt x="11242" y="2774"/>
                </a:lnTo>
                <a:lnTo>
                  <a:pt x="11194" y="2628"/>
                </a:lnTo>
                <a:lnTo>
                  <a:pt x="11145" y="2579"/>
                </a:lnTo>
                <a:lnTo>
                  <a:pt x="11096" y="2506"/>
                </a:lnTo>
                <a:lnTo>
                  <a:pt x="10926" y="2433"/>
                </a:lnTo>
                <a:lnTo>
                  <a:pt x="10707" y="2385"/>
                </a:lnTo>
                <a:lnTo>
                  <a:pt x="10440" y="2360"/>
                </a:lnTo>
                <a:close/>
                <a:moveTo>
                  <a:pt x="11486" y="5037"/>
                </a:moveTo>
                <a:lnTo>
                  <a:pt x="11510" y="5061"/>
                </a:lnTo>
                <a:lnTo>
                  <a:pt x="11607" y="5134"/>
                </a:lnTo>
                <a:lnTo>
                  <a:pt x="11656" y="5232"/>
                </a:lnTo>
                <a:lnTo>
                  <a:pt x="11656" y="5329"/>
                </a:lnTo>
                <a:lnTo>
                  <a:pt x="11607" y="5426"/>
                </a:lnTo>
                <a:lnTo>
                  <a:pt x="11559" y="5499"/>
                </a:lnTo>
                <a:lnTo>
                  <a:pt x="11486" y="5548"/>
                </a:lnTo>
                <a:lnTo>
                  <a:pt x="11413" y="5572"/>
                </a:lnTo>
                <a:lnTo>
                  <a:pt x="11340" y="5572"/>
                </a:lnTo>
                <a:lnTo>
                  <a:pt x="11413" y="5280"/>
                </a:lnTo>
                <a:lnTo>
                  <a:pt x="11437" y="5159"/>
                </a:lnTo>
                <a:lnTo>
                  <a:pt x="11486" y="5037"/>
                </a:lnTo>
                <a:close/>
                <a:moveTo>
                  <a:pt x="11486" y="4672"/>
                </a:moveTo>
                <a:lnTo>
                  <a:pt x="11364" y="4721"/>
                </a:lnTo>
                <a:lnTo>
                  <a:pt x="11242" y="4818"/>
                </a:lnTo>
                <a:lnTo>
                  <a:pt x="11145" y="4940"/>
                </a:lnTo>
                <a:lnTo>
                  <a:pt x="11096" y="5086"/>
                </a:lnTo>
                <a:lnTo>
                  <a:pt x="11048" y="5256"/>
                </a:lnTo>
                <a:lnTo>
                  <a:pt x="11023" y="5426"/>
                </a:lnTo>
                <a:lnTo>
                  <a:pt x="10975" y="5499"/>
                </a:lnTo>
                <a:lnTo>
                  <a:pt x="10926" y="5572"/>
                </a:lnTo>
                <a:lnTo>
                  <a:pt x="10902" y="5645"/>
                </a:lnTo>
                <a:lnTo>
                  <a:pt x="10877" y="5742"/>
                </a:lnTo>
                <a:lnTo>
                  <a:pt x="10902" y="5815"/>
                </a:lnTo>
                <a:lnTo>
                  <a:pt x="10975" y="5864"/>
                </a:lnTo>
                <a:lnTo>
                  <a:pt x="11121" y="5937"/>
                </a:lnTo>
                <a:lnTo>
                  <a:pt x="11242" y="5961"/>
                </a:lnTo>
                <a:lnTo>
                  <a:pt x="11388" y="5961"/>
                </a:lnTo>
                <a:lnTo>
                  <a:pt x="11510" y="5937"/>
                </a:lnTo>
                <a:lnTo>
                  <a:pt x="11632" y="5913"/>
                </a:lnTo>
                <a:lnTo>
                  <a:pt x="11753" y="5840"/>
                </a:lnTo>
                <a:lnTo>
                  <a:pt x="11875" y="5742"/>
                </a:lnTo>
                <a:lnTo>
                  <a:pt x="11948" y="5621"/>
                </a:lnTo>
                <a:lnTo>
                  <a:pt x="12021" y="5499"/>
                </a:lnTo>
                <a:lnTo>
                  <a:pt x="12070" y="5378"/>
                </a:lnTo>
                <a:lnTo>
                  <a:pt x="12070" y="5256"/>
                </a:lnTo>
                <a:lnTo>
                  <a:pt x="12045" y="5110"/>
                </a:lnTo>
                <a:lnTo>
                  <a:pt x="11997" y="5013"/>
                </a:lnTo>
                <a:lnTo>
                  <a:pt x="11924" y="4891"/>
                </a:lnTo>
                <a:lnTo>
                  <a:pt x="11851" y="4794"/>
                </a:lnTo>
                <a:lnTo>
                  <a:pt x="11729" y="4721"/>
                </a:lnTo>
                <a:lnTo>
                  <a:pt x="11656" y="4696"/>
                </a:lnTo>
                <a:lnTo>
                  <a:pt x="11607" y="4696"/>
                </a:lnTo>
                <a:lnTo>
                  <a:pt x="11559" y="4672"/>
                </a:lnTo>
                <a:close/>
                <a:moveTo>
                  <a:pt x="14479" y="3991"/>
                </a:moveTo>
                <a:lnTo>
                  <a:pt x="15063" y="4064"/>
                </a:lnTo>
                <a:lnTo>
                  <a:pt x="15574" y="4064"/>
                </a:lnTo>
                <a:lnTo>
                  <a:pt x="15184" y="4234"/>
                </a:lnTo>
                <a:lnTo>
                  <a:pt x="14260" y="4599"/>
                </a:lnTo>
                <a:lnTo>
                  <a:pt x="13797" y="4818"/>
                </a:lnTo>
                <a:lnTo>
                  <a:pt x="13578" y="4940"/>
                </a:lnTo>
                <a:lnTo>
                  <a:pt x="13384" y="5061"/>
                </a:lnTo>
                <a:lnTo>
                  <a:pt x="13359" y="5086"/>
                </a:lnTo>
                <a:lnTo>
                  <a:pt x="13359" y="5134"/>
                </a:lnTo>
                <a:lnTo>
                  <a:pt x="13384" y="5159"/>
                </a:lnTo>
                <a:lnTo>
                  <a:pt x="13627" y="5159"/>
                </a:lnTo>
                <a:lnTo>
                  <a:pt x="13870" y="5110"/>
                </a:lnTo>
                <a:lnTo>
                  <a:pt x="14089" y="5061"/>
                </a:lnTo>
                <a:lnTo>
                  <a:pt x="14308" y="4988"/>
                </a:lnTo>
                <a:lnTo>
                  <a:pt x="14746" y="4818"/>
                </a:lnTo>
                <a:lnTo>
                  <a:pt x="15184" y="4648"/>
                </a:lnTo>
                <a:lnTo>
                  <a:pt x="16109" y="4283"/>
                </a:lnTo>
                <a:lnTo>
                  <a:pt x="16377" y="4185"/>
                </a:lnTo>
                <a:lnTo>
                  <a:pt x="16644" y="4088"/>
                </a:lnTo>
                <a:lnTo>
                  <a:pt x="17034" y="4623"/>
                </a:lnTo>
                <a:lnTo>
                  <a:pt x="16790" y="4696"/>
                </a:lnTo>
                <a:lnTo>
                  <a:pt x="16255" y="4842"/>
                </a:lnTo>
                <a:lnTo>
                  <a:pt x="15720" y="4964"/>
                </a:lnTo>
                <a:lnTo>
                  <a:pt x="15282" y="5061"/>
                </a:lnTo>
                <a:lnTo>
                  <a:pt x="15014" y="5110"/>
                </a:lnTo>
                <a:lnTo>
                  <a:pt x="14771" y="5207"/>
                </a:lnTo>
                <a:lnTo>
                  <a:pt x="14552" y="5305"/>
                </a:lnTo>
                <a:lnTo>
                  <a:pt x="14333" y="5426"/>
                </a:lnTo>
                <a:lnTo>
                  <a:pt x="14162" y="5572"/>
                </a:lnTo>
                <a:lnTo>
                  <a:pt x="14114" y="5669"/>
                </a:lnTo>
                <a:lnTo>
                  <a:pt x="14041" y="5767"/>
                </a:lnTo>
                <a:lnTo>
                  <a:pt x="14065" y="5815"/>
                </a:lnTo>
                <a:lnTo>
                  <a:pt x="14065" y="5840"/>
                </a:lnTo>
                <a:lnTo>
                  <a:pt x="14114" y="5840"/>
                </a:lnTo>
                <a:lnTo>
                  <a:pt x="14552" y="5694"/>
                </a:lnTo>
                <a:lnTo>
                  <a:pt x="15014" y="5572"/>
                </a:lnTo>
                <a:lnTo>
                  <a:pt x="15476" y="5426"/>
                </a:lnTo>
                <a:lnTo>
                  <a:pt x="15939" y="5329"/>
                </a:lnTo>
                <a:lnTo>
                  <a:pt x="16596" y="5232"/>
                </a:lnTo>
                <a:lnTo>
                  <a:pt x="16985" y="5134"/>
                </a:lnTo>
                <a:lnTo>
                  <a:pt x="17155" y="5086"/>
                </a:lnTo>
                <a:lnTo>
                  <a:pt x="17301" y="5013"/>
                </a:lnTo>
                <a:lnTo>
                  <a:pt x="17569" y="5451"/>
                </a:lnTo>
                <a:lnTo>
                  <a:pt x="14284" y="6740"/>
                </a:lnTo>
                <a:lnTo>
                  <a:pt x="14162" y="6667"/>
                </a:lnTo>
                <a:lnTo>
                  <a:pt x="13992" y="6594"/>
                </a:lnTo>
                <a:lnTo>
                  <a:pt x="13700" y="6399"/>
                </a:lnTo>
                <a:lnTo>
                  <a:pt x="13530" y="6302"/>
                </a:lnTo>
                <a:lnTo>
                  <a:pt x="13384" y="6253"/>
                </a:lnTo>
                <a:lnTo>
                  <a:pt x="13213" y="6253"/>
                </a:lnTo>
                <a:lnTo>
                  <a:pt x="13043" y="6278"/>
                </a:lnTo>
                <a:lnTo>
                  <a:pt x="12921" y="6351"/>
                </a:lnTo>
                <a:lnTo>
                  <a:pt x="12800" y="6424"/>
                </a:lnTo>
                <a:lnTo>
                  <a:pt x="12581" y="6594"/>
                </a:lnTo>
                <a:lnTo>
                  <a:pt x="12386" y="6789"/>
                </a:lnTo>
                <a:lnTo>
                  <a:pt x="12167" y="6983"/>
                </a:lnTo>
                <a:lnTo>
                  <a:pt x="11972" y="7081"/>
                </a:lnTo>
                <a:lnTo>
                  <a:pt x="11875" y="7129"/>
                </a:lnTo>
                <a:lnTo>
                  <a:pt x="11778" y="7154"/>
                </a:lnTo>
                <a:lnTo>
                  <a:pt x="11680" y="7154"/>
                </a:lnTo>
                <a:lnTo>
                  <a:pt x="11583" y="7129"/>
                </a:lnTo>
                <a:lnTo>
                  <a:pt x="11486" y="7105"/>
                </a:lnTo>
                <a:lnTo>
                  <a:pt x="11364" y="7056"/>
                </a:lnTo>
                <a:lnTo>
                  <a:pt x="11291" y="7008"/>
                </a:lnTo>
                <a:lnTo>
                  <a:pt x="11291" y="6935"/>
                </a:lnTo>
                <a:lnTo>
                  <a:pt x="11291" y="6886"/>
                </a:lnTo>
                <a:lnTo>
                  <a:pt x="11340" y="6837"/>
                </a:lnTo>
                <a:lnTo>
                  <a:pt x="11461" y="6740"/>
                </a:lnTo>
                <a:lnTo>
                  <a:pt x="11583" y="6691"/>
                </a:lnTo>
                <a:lnTo>
                  <a:pt x="11753" y="6618"/>
                </a:lnTo>
                <a:lnTo>
                  <a:pt x="11899" y="6545"/>
                </a:lnTo>
                <a:lnTo>
                  <a:pt x="12240" y="6424"/>
                </a:lnTo>
                <a:lnTo>
                  <a:pt x="12313" y="6375"/>
                </a:lnTo>
                <a:lnTo>
                  <a:pt x="12362" y="6326"/>
                </a:lnTo>
                <a:lnTo>
                  <a:pt x="12362" y="6278"/>
                </a:lnTo>
                <a:lnTo>
                  <a:pt x="12362" y="6205"/>
                </a:lnTo>
                <a:lnTo>
                  <a:pt x="12337" y="6059"/>
                </a:lnTo>
                <a:lnTo>
                  <a:pt x="12337" y="6010"/>
                </a:lnTo>
                <a:lnTo>
                  <a:pt x="12362" y="5937"/>
                </a:lnTo>
                <a:lnTo>
                  <a:pt x="12435" y="5840"/>
                </a:lnTo>
                <a:lnTo>
                  <a:pt x="12508" y="5742"/>
                </a:lnTo>
                <a:lnTo>
                  <a:pt x="12702" y="5597"/>
                </a:lnTo>
                <a:lnTo>
                  <a:pt x="12897" y="5426"/>
                </a:lnTo>
                <a:lnTo>
                  <a:pt x="12970" y="5329"/>
                </a:lnTo>
                <a:lnTo>
                  <a:pt x="13043" y="5207"/>
                </a:lnTo>
                <a:lnTo>
                  <a:pt x="13043" y="5134"/>
                </a:lnTo>
                <a:lnTo>
                  <a:pt x="13067" y="5061"/>
                </a:lnTo>
                <a:lnTo>
                  <a:pt x="13043" y="4915"/>
                </a:lnTo>
                <a:lnTo>
                  <a:pt x="13019" y="4769"/>
                </a:lnTo>
                <a:lnTo>
                  <a:pt x="13043" y="4623"/>
                </a:lnTo>
                <a:lnTo>
                  <a:pt x="13067" y="4526"/>
                </a:lnTo>
                <a:lnTo>
                  <a:pt x="13140" y="4429"/>
                </a:lnTo>
                <a:lnTo>
                  <a:pt x="13457" y="4380"/>
                </a:lnTo>
                <a:lnTo>
                  <a:pt x="13773" y="4283"/>
                </a:lnTo>
                <a:lnTo>
                  <a:pt x="14089" y="4161"/>
                </a:lnTo>
                <a:lnTo>
                  <a:pt x="14406" y="4039"/>
                </a:lnTo>
                <a:lnTo>
                  <a:pt x="14479" y="3991"/>
                </a:lnTo>
                <a:close/>
                <a:moveTo>
                  <a:pt x="17739" y="5767"/>
                </a:moveTo>
                <a:lnTo>
                  <a:pt x="18007" y="6326"/>
                </a:lnTo>
                <a:lnTo>
                  <a:pt x="17739" y="6399"/>
                </a:lnTo>
                <a:lnTo>
                  <a:pt x="17496" y="6497"/>
                </a:lnTo>
                <a:lnTo>
                  <a:pt x="17034" y="6691"/>
                </a:lnTo>
                <a:lnTo>
                  <a:pt x="16255" y="6983"/>
                </a:lnTo>
                <a:lnTo>
                  <a:pt x="15452" y="7251"/>
                </a:lnTo>
                <a:lnTo>
                  <a:pt x="15330" y="7154"/>
                </a:lnTo>
                <a:lnTo>
                  <a:pt x="15160" y="7056"/>
                </a:lnTo>
                <a:lnTo>
                  <a:pt x="14941" y="6959"/>
                </a:lnTo>
                <a:lnTo>
                  <a:pt x="14698" y="6862"/>
                </a:lnTo>
                <a:lnTo>
                  <a:pt x="15063" y="6789"/>
                </a:lnTo>
                <a:lnTo>
                  <a:pt x="15428" y="6691"/>
                </a:lnTo>
                <a:lnTo>
                  <a:pt x="16133" y="6448"/>
                </a:lnTo>
                <a:lnTo>
                  <a:pt x="16596" y="6253"/>
                </a:lnTo>
                <a:lnTo>
                  <a:pt x="17082" y="6059"/>
                </a:lnTo>
                <a:lnTo>
                  <a:pt x="17545" y="5864"/>
                </a:lnTo>
                <a:lnTo>
                  <a:pt x="17739" y="5767"/>
                </a:lnTo>
                <a:close/>
                <a:moveTo>
                  <a:pt x="13311" y="6618"/>
                </a:moveTo>
                <a:lnTo>
                  <a:pt x="13408" y="6643"/>
                </a:lnTo>
                <a:lnTo>
                  <a:pt x="13627" y="6716"/>
                </a:lnTo>
                <a:lnTo>
                  <a:pt x="13822" y="6813"/>
                </a:lnTo>
                <a:lnTo>
                  <a:pt x="14016" y="6935"/>
                </a:lnTo>
                <a:lnTo>
                  <a:pt x="14235" y="7032"/>
                </a:lnTo>
                <a:lnTo>
                  <a:pt x="14430" y="7105"/>
                </a:lnTo>
                <a:lnTo>
                  <a:pt x="14965" y="7275"/>
                </a:lnTo>
                <a:lnTo>
                  <a:pt x="15136" y="7373"/>
                </a:lnTo>
                <a:lnTo>
                  <a:pt x="15038" y="7397"/>
                </a:lnTo>
                <a:lnTo>
                  <a:pt x="15014" y="7421"/>
                </a:lnTo>
                <a:lnTo>
                  <a:pt x="15014" y="7446"/>
                </a:lnTo>
                <a:lnTo>
                  <a:pt x="15014" y="7470"/>
                </a:lnTo>
                <a:lnTo>
                  <a:pt x="15038" y="7494"/>
                </a:lnTo>
                <a:lnTo>
                  <a:pt x="15257" y="7543"/>
                </a:lnTo>
                <a:lnTo>
                  <a:pt x="15160" y="7616"/>
                </a:lnTo>
                <a:lnTo>
                  <a:pt x="15014" y="7665"/>
                </a:lnTo>
                <a:lnTo>
                  <a:pt x="14819" y="7713"/>
                </a:lnTo>
                <a:lnTo>
                  <a:pt x="14625" y="7689"/>
                </a:lnTo>
                <a:lnTo>
                  <a:pt x="14406" y="7665"/>
                </a:lnTo>
                <a:lnTo>
                  <a:pt x="14016" y="7567"/>
                </a:lnTo>
                <a:lnTo>
                  <a:pt x="13627" y="7446"/>
                </a:lnTo>
                <a:lnTo>
                  <a:pt x="13238" y="7324"/>
                </a:lnTo>
                <a:lnTo>
                  <a:pt x="12994" y="7251"/>
                </a:lnTo>
                <a:lnTo>
                  <a:pt x="12727" y="7202"/>
                </a:lnTo>
                <a:lnTo>
                  <a:pt x="12459" y="7178"/>
                </a:lnTo>
                <a:lnTo>
                  <a:pt x="12191" y="7178"/>
                </a:lnTo>
                <a:lnTo>
                  <a:pt x="12532" y="7032"/>
                </a:lnTo>
                <a:lnTo>
                  <a:pt x="12702" y="6910"/>
                </a:lnTo>
                <a:lnTo>
                  <a:pt x="12824" y="6789"/>
                </a:lnTo>
                <a:lnTo>
                  <a:pt x="12921" y="6716"/>
                </a:lnTo>
                <a:lnTo>
                  <a:pt x="13019" y="6667"/>
                </a:lnTo>
                <a:lnTo>
                  <a:pt x="13116" y="6643"/>
                </a:lnTo>
                <a:lnTo>
                  <a:pt x="13213" y="6618"/>
                </a:lnTo>
                <a:close/>
                <a:moveTo>
                  <a:pt x="18323" y="7227"/>
                </a:moveTo>
                <a:lnTo>
                  <a:pt x="18445" y="7665"/>
                </a:lnTo>
                <a:lnTo>
                  <a:pt x="18518" y="8103"/>
                </a:lnTo>
                <a:lnTo>
                  <a:pt x="18056" y="8224"/>
                </a:lnTo>
                <a:lnTo>
                  <a:pt x="17885" y="8127"/>
                </a:lnTo>
                <a:lnTo>
                  <a:pt x="17715" y="8005"/>
                </a:lnTo>
                <a:lnTo>
                  <a:pt x="17399" y="7762"/>
                </a:lnTo>
                <a:lnTo>
                  <a:pt x="17666" y="7665"/>
                </a:lnTo>
                <a:lnTo>
                  <a:pt x="17910" y="7543"/>
                </a:lnTo>
                <a:lnTo>
                  <a:pt x="18153" y="7397"/>
                </a:lnTo>
                <a:lnTo>
                  <a:pt x="18226" y="7324"/>
                </a:lnTo>
                <a:lnTo>
                  <a:pt x="18323" y="7227"/>
                </a:lnTo>
                <a:close/>
                <a:moveTo>
                  <a:pt x="17155" y="8030"/>
                </a:moveTo>
                <a:lnTo>
                  <a:pt x="17326" y="8103"/>
                </a:lnTo>
                <a:lnTo>
                  <a:pt x="17520" y="8273"/>
                </a:lnTo>
                <a:lnTo>
                  <a:pt x="17545" y="8297"/>
                </a:lnTo>
                <a:lnTo>
                  <a:pt x="17326" y="8200"/>
                </a:lnTo>
                <a:lnTo>
                  <a:pt x="17228" y="8151"/>
                </a:lnTo>
                <a:lnTo>
                  <a:pt x="17131" y="8078"/>
                </a:lnTo>
                <a:lnTo>
                  <a:pt x="17082" y="8054"/>
                </a:lnTo>
                <a:lnTo>
                  <a:pt x="17082" y="8030"/>
                </a:lnTo>
                <a:close/>
                <a:moveTo>
                  <a:pt x="16790" y="7981"/>
                </a:moveTo>
                <a:lnTo>
                  <a:pt x="16790" y="8054"/>
                </a:lnTo>
                <a:lnTo>
                  <a:pt x="16790" y="8151"/>
                </a:lnTo>
                <a:lnTo>
                  <a:pt x="16815" y="8224"/>
                </a:lnTo>
                <a:lnTo>
                  <a:pt x="16863" y="8273"/>
                </a:lnTo>
                <a:lnTo>
                  <a:pt x="16961" y="8395"/>
                </a:lnTo>
                <a:lnTo>
                  <a:pt x="17131" y="8468"/>
                </a:lnTo>
                <a:lnTo>
                  <a:pt x="17155" y="8492"/>
                </a:lnTo>
                <a:lnTo>
                  <a:pt x="16839" y="8589"/>
                </a:lnTo>
                <a:lnTo>
                  <a:pt x="16328" y="8711"/>
                </a:lnTo>
                <a:lnTo>
                  <a:pt x="16206" y="8468"/>
                </a:lnTo>
                <a:lnTo>
                  <a:pt x="16109" y="8224"/>
                </a:lnTo>
                <a:lnTo>
                  <a:pt x="16450" y="8103"/>
                </a:lnTo>
                <a:lnTo>
                  <a:pt x="16790" y="7981"/>
                </a:lnTo>
                <a:close/>
                <a:moveTo>
                  <a:pt x="15695" y="8322"/>
                </a:moveTo>
                <a:lnTo>
                  <a:pt x="15744" y="8370"/>
                </a:lnTo>
                <a:lnTo>
                  <a:pt x="15793" y="8443"/>
                </a:lnTo>
                <a:lnTo>
                  <a:pt x="15890" y="8614"/>
                </a:lnTo>
                <a:lnTo>
                  <a:pt x="15939" y="8784"/>
                </a:lnTo>
                <a:lnTo>
                  <a:pt x="15744" y="8833"/>
                </a:lnTo>
                <a:lnTo>
                  <a:pt x="15671" y="8662"/>
                </a:lnTo>
                <a:lnTo>
                  <a:pt x="15598" y="8468"/>
                </a:lnTo>
                <a:lnTo>
                  <a:pt x="15574" y="8395"/>
                </a:lnTo>
                <a:lnTo>
                  <a:pt x="15574" y="8346"/>
                </a:lnTo>
                <a:lnTo>
                  <a:pt x="15695" y="8322"/>
                </a:lnTo>
                <a:close/>
                <a:moveTo>
                  <a:pt x="17520" y="8784"/>
                </a:moveTo>
                <a:lnTo>
                  <a:pt x="17520" y="8906"/>
                </a:lnTo>
                <a:lnTo>
                  <a:pt x="17472" y="8979"/>
                </a:lnTo>
                <a:lnTo>
                  <a:pt x="17423" y="9052"/>
                </a:lnTo>
                <a:lnTo>
                  <a:pt x="17326" y="9100"/>
                </a:lnTo>
                <a:lnTo>
                  <a:pt x="17228" y="9125"/>
                </a:lnTo>
                <a:lnTo>
                  <a:pt x="17009" y="9149"/>
                </a:lnTo>
                <a:lnTo>
                  <a:pt x="16839" y="9125"/>
                </a:lnTo>
                <a:lnTo>
                  <a:pt x="16693" y="9076"/>
                </a:lnTo>
                <a:lnTo>
                  <a:pt x="16571" y="9027"/>
                </a:lnTo>
                <a:lnTo>
                  <a:pt x="16766" y="8979"/>
                </a:lnTo>
                <a:lnTo>
                  <a:pt x="17520" y="8784"/>
                </a:lnTo>
                <a:close/>
                <a:moveTo>
                  <a:pt x="18591" y="8614"/>
                </a:moveTo>
                <a:lnTo>
                  <a:pt x="18640" y="9027"/>
                </a:lnTo>
                <a:lnTo>
                  <a:pt x="18615" y="9027"/>
                </a:lnTo>
                <a:lnTo>
                  <a:pt x="18396" y="9052"/>
                </a:lnTo>
                <a:lnTo>
                  <a:pt x="18153" y="9076"/>
                </a:lnTo>
                <a:lnTo>
                  <a:pt x="17715" y="9198"/>
                </a:lnTo>
                <a:lnTo>
                  <a:pt x="17764" y="9100"/>
                </a:lnTo>
                <a:lnTo>
                  <a:pt x="17812" y="8979"/>
                </a:lnTo>
                <a:lnTo>
                  <a:pt x="17837" y="8857"/>
                </a:lnTo>
                <a:lnTo>
                  <a:pt x="17812" y="8711"/>
                </a:lnTo>
                <a:lnTo>
                  <a:pt x="18202" y="8614"/>
                </a:lnTo>
                <a:close/>
                <a:moveTo>
                  <a:pt x="16133" y="9125"/>
                </a:moveTo>
                <a:lnTo>
                  <a:pt x="16231" y="9222"/>
                </a:lnTo>
                <a:lnTo>
                  <a:pt x="16352" y="9319"/>
                </a:lnTo>
                <a:lnTo>
                  <a:pt x="16498" y="9392"/>
                </a:lnTo>
                <a:lnTo>
                  <a:pt x="16644" y="9465"/>
                </a:lnTo>
                <a:lnTo>
                  <a:pt x="16839" y="9490"/>
                </a:lnTo>
                <a:lnTo>
                  <a:pt x="16596" y="9587"/>
                </a:lnTo>
                <a:lnTo>
                  <a:pt x="16596" y="9611"/>
                </a:lnTo>
                <a:lnTo>
                  <a:pt x="16352" y="9490"/>
                </a:lnTo>
                <a:lnTo>
                  <a:pt x="16158" y="9344"/>
                </a:lnTo>
                <a:lnTo>
                  <a:pt x="15963" y="9149"/>
                </a:lnTo>
                <a:lnTo>
                  <a:pt x="16133" y="9125"/>
                </a:lnTo>
                <a:close/>
                <a:moveTo>
                  <a:pt x="18640" y="9368"/>
                </a:moveTo>
                <a:lnTo>
                  <a:pt x="18640" y="10001"/>
                </a:lnTo>
                <a:lnTo>
                  <a:pt x="18591" y="10025"/>
                </a:lnTo>
                <a:lnTo>
                  <a:pt x="18275" y="10122"/>
                </a:lnTo>
                <a:lnTo>
                  <a:pt x="17983" y="10244"/>
                </a:lnTo>
                <a:lnTo>
                  <a:pt x="17569" y="10366"/>
                </a:lnTo>
                <a:lnTo>
                  <a:pt x="17155" y="10463"/>
                </a:lnTo>
                <a:lnTo>
                  <a:pt x="17180" y="10317"/>
                </a:lnTo>
                <a:lnTo>
                  <a:pt x="17155" y="10147"/>
                </a:lnTo>
                <a:lnTo>
                  <a:pt x="17107" y="10001"/>
                </a:lnTo>
                <a:lnTo>
                  <a:pt x="17009" y="9903"/>
                </a:lnTo>
                <a:lnTo>
                  <a:pt x="18640" y="9368"/>
                </a:lnTo>
                <a:close/>
                <a:moveTo>
                  <a:pt x="18591" y="10487"/>
                </a:moveTo>
                <a:lnTo>
                  <a:pt x="18494" y="11169"/>
                </a:lnTo>
                <a:lnTo>
                  <a:pt x="18469" y="11169"/>
                </a:lnTo>
                <a:lnTo>
                  <a:pt x="18177" y="11217"/>
                </a:lnTo>
                <a:lnTo>
                  <a:pt x="17885" y="11315"/>
                </a:lnTo>
                <a:lnTo>
                  <a:pt x="17301" y="11534"/>
                </a:lnTo>
                <a:lnTo>
                  <a:pt x="16839" y="11680"/>
                </a:lnTo>
                <a:lnTo>
                  <a:pt x="16377" y="11826"/>
                </a:lnTo>
                <a:lnTo>
                  <a:pt x="16401" y="11728"/>
                </a:lnTo>
                <a:lnTo>
                  <a:pt x="16425" y="11607"/>
                </a:lnTo>
                <a:lnTo>
                  <a:pt x="16523" y="11412"/>
                </a:lnTo>
                <a:lnTo>
                  <a:pt x="16644" y="11217"/>
                </a:lnTo>
                <a:lnTo>
                  <a:pt x="16766" y="11071"/>
                </a:lnTo>
                <a:lnTo>
                  <a:pt x="16839" y="10974"/>
                </a:lnTo>
                <a:lnTo>
                  <a:pt x="16936" y="10950"/>
                </a:lnTo>
                <a:lnTo>
                  <a:pt x="17593" y="10804"/>
                </a:lnTo>
                <a:lnTo>
                  <a:pt x="18250" y="10609"/>
                </a:lnTo>
                <a:lnTo>
                  <a:pt x="18421" y="10560"/>
                </a:lnTo>
                <a:lnTo>
                  <a:pt x="18591" y="10487"/>
                </a:lnTo>
                <a:close/>
                <a:moveTo>
                  <a:pt x="18396" y="11607"/>
                </a:moveTo>
                <a:lnTo>
                  <a:pt x="18299" y="11972"/>
                </a:lnTo>
                <a:lnTo>
                  <a:pt x="18202" y="12361"/>
                </a:lnTo>
                <a:lnTo>
                  <a:pt x="18007" y="12337"/>
                </a:lnTo>
                <a:lnTo>
                  <a:pt x="17788" y="12337"/>
                </a:lnTo>
                <a:lnTo>
                  <a:pt x="17739" y="12239"/>
                </a:lnTo>
                <a:lnTo>
                  <a:pt x="17666" y="12166"/>
                </a:lnTo>
                <a:lnTo>
                  <a:pt x="17618" y="12142"/>
                </a:lnTo>
                <a:lnTo>
                  <a:pt x="17472" y="12142"/>
                </a:lnTo>
                <a:lnTo>
                  <a:pt x="17399" y="12191"/>
                </a:lnTo>
                <a:lnTo>
                  <a:pt x="17350" y="12215"/>
                </a:lnTo>
                <a:lnTo>
                  <a:pt x="17180" y="12337"/>
                </a:lnTo>
                <a:lnTo>
                  <a:pt x="17058" y="12458"/>
                </a:lnTo>
                <a:lnTo>
                  <a:pt x="16961" y="12580"/>
                </a:lnTo>
                <a:lnTo>
                  <a:pt x="16742" y="12653"/>
                </a:lnTo>
                <a:lnTo>
                  <a:pt x="16425" y="12799"/>
                </a:lnTo>
                <a:lnTo>
                  <a:pt x="16425" y="12702"/>
                </a:lnTo>
                <a:lnTo>
                  <a:pt x="16401" y="12239"/>
                </a:lnTo>
                <a:lnTo>
                  <a:pt x="16961" y="12069"/>
                </a:lnTo>
                <a:lnTo>
                  <a:pt x="17569" y="11850"/>
                </a:lnTo>
                <a:lnTo>
                  <a:pt x="18202" y="11655"/>
                </a:lnTo>
                <a:lnTo>
                  <a:pt x="18396" y="11607"/>
                </a:lnTo>
                <a:close/>
                <a:moveTo>
                  <a:pt x="18056" y="12799"/>
                </a:moveTo>
                <a:lnTo>
                  <a:pt x="17861" y="13261"/>
                </a:lnTo>
                <a:lnTo>
                  <a:pt x="17666" y="13286"/>
                </a:lnTo>
                <a:lnTo>
                  <a:pt x="17739" y="13067"/>
                </a:lnTo>
                <a:lnTo>
                  <a:pt x="17812" y="12823"/>
                </a:lnTo>
                <a:lnTo>
                  <a:pt x="18056" y="12799"/>
                </a:lnTo>
                <a:close/>
                <a:moveTo>
                  <a:pt x="17423" y="12921"/>
                </a:moveTo>
                <a:lnTo>
                  <a:pt x="17350" y="13115"/>
                </a:lnTo>
                <a:lnTo>
                  <a:pt x="17301" y="13213"/>
                </a:lnTo>
                <a:lnTo>
                  <a:pt x="17228" y="13310"/>
                </a:lnTo>
                <a:lnTo>
                  <a:pt x="17204" y="13334"/>
                </a:lnTo>
                <a:lnTo>
                  <a:pt x="17204" y="13310"/>
                </a:lnTo>
                <a:lnTo>
                  <a:pt x="17131" y="13237"/>
                </a:lnTo>
                <a:lnTo>
                  <a:pt x="17107" y="13164"/>
                </a:lnTo>
                <a:lnTo>
                  <a:pt x="17107" y="13091"/>
                </a:lnTo>
                <a:lnTo>
                  <a:pt x="17107" y="13018"/>
                </a:lnTo>
                <a:lnTo>
                  <a:pt x="17423" y="12921"/>
                </a:lnTo>
                <a:close/>
                <a:moveTo>
                  <a:pt x="16790" y="13140"/>
                </a:moveTo>
                <a:lnTo>
                  <a:pt x="16815" y="13237"/>
                </a:lnTo>
                <a:lnTo>
                  <a:pt x="16839" y="13359"/>
                </a:lnTo>
                <a:lnTo>
                  <a:pt x="16888" y="13456"/>
                </a:lnTo>
                <a:lnTo>
                  <a:pt x="16961" y="13553"/>
                </a:lnTo>
                <a:lnTo>
                  <a:pt x="16498" y="13772"/>
                </a:lnTo>
                <a:lnTo>
                  <a:pt x="16206" y="13918"/>
                </a:lnTo>
                <a:lnTo>
                  <a:pt x="15890" y="14040"/>
                </a:lnTo>
                <a:lnTo>
                  <a:pt x="15257" y="14210"/>
                </a:lnTo>
                <a:lnTo>
                  <a:pt x="15257" y="14210"/>
                </a:lnTo>
                <a:lnTo>
                  <a:pt x="15428" y="13967"/>
                </a:lnTo>
                <a:lnTo>
                  <a:pt x="15598" y="13748"/>
                </a:lnTo>
                <a:lnTo>
                  <a:pt x="15841" y="13553"/>
                </a:lnTo>
                <a:lnTo>
                  <a:pt x="16377" y="13286"/>
                </a:lnTo>
                <a:lnTo>
                  <a:pt x="16790" y="13140"/>
                </a:lnTo>
                <a:close/>
                <a:moveTo>
                  <a:pt x="18153" y="6740"/>
                </a:moveTo>
                <a:lnTo>
                  <a:pt x="18250" y="6983"/>
                </a:lnTo>
                <a:lnTo>
                  <a:pt x="18056" y="7008"/>
                </a:lnTo>
                <a:lnTo>
                  <a:pt x="17885" y="7056"/>
                </a:lnTo>
                <a:lnTo>
                  <a:pt x="17520" y="7227"/>
                </a:lnTo>
                <a:lnTo>
                  <a:pt x="17155" y="7397"/>
                </a:lnTo>
                <a:lnTo>
                  <a:pt x="16839" y="7543"/>
                </a:lnTo>
                <a:lnTo>
                  <a:pt x="16328" y="7713"/>
                </a:lnTo>
                <a:lnTo>
                  <a:pt x="16085" y="7811"/>
                </a:lnTo>
                <a:lnTo>
                  <a:pt x="15817" y="7908"/>
                </a:lnTo>
                <a:lnTo>
                  <a:pt x="15695" y="7859"/>
                </a:lnTo>
                <a:lnTo>
                  <a:pt x="15549" y="7835"/>
                </a:lnTo>
                <a:lnTo>
                  <a:pt x="15403" y="7859"/>
                </a:lnTo>
                <a:lnTo>
                  <a:pt x="15355" y="7908"/>
                </a:lnTo>
                <a:lnTo>
                  <a:pt x="15282" y="7932"/>
                </a:lnTo>
                <a:lnTo>
                  <a:pt x="15233" y="8030"/>
                </a:lnTo>
                <a:lnTo>
                  <a:pt x="15184" y="8151"/>
                </a:lnTo>
                <a:lnTo>
                  <a:pt x="15184" y="8273"/>
                </a:lnTo>
                <a:lnTo>
                  <a:pt x="15184" y="8395"/>
                </a:lnTo>
                <a:lnTo>
                  <a:pt x="15257" y="8638"/>
                </a:lnTo>
                <a:lnTo>
                  <a:pt x="15330" y="8857"/>
                </a:lnTo>
                <a:lnTo>
                  <a:pt x="15379" y="8930"/>
                </a:lnTo>
                <a:lnTo>
                  <a:pt x="15160" y="9003"/>
                </a:lnTo>
                <a:lnTo>
                  <a:pt x="14941" y="9100"/>
                </a:lnTo>
                <a:lnTo>
                  <a:pt x="14917" y="9125"/>
                </a:lnTo>
                <a:lnTo>
                  <a:pt x="14917" y="9149"/>
                </a:lnTo>
                <a:lnTo>
                  <a:pt x="14917" y="9173"/>
                </a:lnTo>
                <a:lnTo>
                  <a:pt x="14941" y="9198"/>
                </a:lnTo>
                <a:lnTo>
                  <a:pt x="15257" y="9222"/>
                </a:lnTo>
                <a:lnTo>
                  <a:pt x="15549" y="9222"/>
                </a:lnTo>
                <a:lnTo>
                  <a:pt x="15671" y="9368"/>
                </a:lnTo>
                <a:lnTo>
                  <a:pt x="15817" y="9514"/>
                </a:lnTo>
                <a:lnTo>
                  <a:pt x="15963" y="9660"/>
                </a:lnTo>
                <a:lnTo>
                  <a:pt x="16133" y="9782"/>
                </a:lnTo>
                <a:lnTo>
                  <a:pt x="15379" y="10074"/>
                </a:lnTo>
                <a:lnTo>
                  <a:pt x="15038" y="10244"/>
                </a:lnTo>
                <a:lnTo>
                  <a:pt x="14673" y="10439"/>
                </a:lnTo>
                <a:lnTo>
                  <a:pt x="14649" y="10487"/>
                </a:lnTo>
                <a:lnTo>
                  <a:pt x="14649" y="10536"/>
                </a:lnTo>
                <a:lnTo>
                  <a:pt x="14673" y="10585"/>
                </a:lnTo>
                <a:lnTo>
                  <a:pt x="14722" y="10585"/>
                </a:lnTo>
                <a:lnTo>
                  <a:pt x="14965" y="10560"/>
                </a:lnTo>
                <a:lnTo>
                  <a:pt x="15184" y="10536"/>
                </a:lnTo>
                <a:lnTo>
                  <a:pt x="15647" y="10390"/>
                </a:lnTo>
                <a:lnTo>
                  <a:pt x="16109" y="10244"/>
                </a:lnTo>
                <a:lnTo>
                  <a:pt x="16547" y="10074"/>
                </a:lnTo>
                <a:lnTo>
                  <a:pt x="16571" y="10049"/>
                </a:lnTo>
                <a:lnTo>
                  <a:pt x="16693" y="10171"/>
                </a:lnTo>
                <a:lnTo>
                  <a:pt x="16717" y="10220"/>
                </a:lnTo>
                <a:lnTo>
                  <a:pt x="16742" y="10293"/>
                </a:lnTo>
                <a:lnTo>
                  <a:pt x="16742" y="10366"/>
                </a:lnTo>
                <a:lnTo>
                  <a:pt x="16742" y="10439"/>
                </a:lnTo>
                <a:lnTo>
                  <a:pt x="16669" y="10585"/>
                </a:lnTo>
                <a:lnTo>
                  <a:pt x="16158" y="10706"/>
                </a:lnTo>
                <a:lnTo>
                  <a:pt x="15598" y="10804"/>
                </a:lnTo>
                <a:lnTo>
                  <a:pt x="15355" y="10877"/>
                </a:lnTo>
                <a:lnTo>
                  <a:pt x="15087" y="10974"/>
                </a:lnTo>
                <a:lnTo>
                  <a:pt x="14844" y="11096"/>
                </a:lnTo>
                <a:lnTo>
                  <a:pt x="14625" y="11217"/>
                </a:lnTo>
                <a:lnTo>
                  <a:pt x="14600" y="11266"/>
                </a:lnTo>
                <a:lnTo>
                  <a:pt x="14600" y="11315"/>
                </a:lnTo>
                <a:lnTo>
                  <a:pt x="14625" y="11363"/>
                </a:lnTo>
                <a:lnTo>
                  <a:pt x="14673" y="11363"/>
                </a:lnTo>
                <a:lnTo>
                  <a:pt x="15087" y="11339"/>
                </a:lnTo>
                <a:lnTo>
                  <a:pt x="15476" y="11266"/>
                </a:lnTo>
                <a:lnTo>
                  <a:pt x="16279" y="11096"/>
                </a:lnTo>
                <a:lnTo>
                  <a:pt x="16231" y="11193"/>
                </a:lnTo>
                <a:lnTo>
                  <a:pt x="16133" y="11388"/>
                </a:lnTo>
                <a:lnTo>
                  <a:pt x="16060" y="11558"/>
                </a:lnTo>
                <a:lnTo>
                  <a:pt x="16036" y="11728"/>
                </a:lnTo>
                <a:lnTo>
                  <a:pt x="16012" y="11923"/>
                </a:lnTo>
                <a:lnTo>
                  <a:pt x="15379" y="12069"/>
                </a:lnTo>
                <a:lnTo>
                  <a:pt x="15087" y="12142"/>
                </a:lnTo>
                <a:lnTo>
                  <a:pt x="14795" y="12264"/>
                </a:lnTo>
                <a:lnTo>
                  <a:pt x="14771" y="12288"/>
                </a:lnTo>
                <a:lnTo>
                  <a:pt x="14771" y="12312"/>
                </a:lnTo>
                <a:lnTo>
                  <a:pt x="14771" y="12337"/>
                </a:lnTo>
                <a:lnTo>
                  <a:pt x="14795" y="12361"/>
                </a:lnTo>
                <a:lnTo>
                  <a:pt x="14941" y="12410"/>
                </a:lnTo>
                <a:lnTo>
                  <a:pt x="15087" y="12434"/>
                </a:lnTo>
                <a:lnTo>
                  <a:pt x="15403" y="12434"/>
                </a:lnTo>
                <a:lnTo>
                  <a:pt x="15720" y="12410"/>
                </a:lnTo>
                <a:lnTo>
                  <a:pt x="16036" y="12337"/>
                </a:lnTo>
                <a:lnTo>
                  <a:pt x="16036" y="12556"/>
                </a:lnTo>
                <a:lnTo>
                  <a:pt x="16036" y="12702"/>
                </a:lnTo>
                <a:lnTo>
                  <a:pt x="16012" y="12823"/>
                </a:lnTo>
                <a:lnTo>
                  <a:pt x="15987" y="12945"/>
                </a:lnTo>
                <a:lnTo>
                  <a:pt x="15914" y="13018"/>
                </a:lnTo>
                <a:lnTo>
                  <a:pt x="15647" y="13164"/>
                </a:lnTo>
                <a:lnTo>
                  <a:pt x="15355" y="13261"/>
                </a:lnTo>
                <a:lnTo>
                  <a:pt x="15063" y="13383"/>
                </a:lnTo>
                <a:lnTo>
                  <a:pt x="14771" y="13505"/>
                </a:lnTo>
                <a:lnTo>
                  <a:pt x="14479" y="13651"/>
                </a:lnTo>
                <a:lnTo>
                  <a:pt x="14454" y="13699"/>
                </a:lnTo>
                <a:lnTo>
                  <a:pt x="14454" y="13723"/>
                </a:lnTo>
                <a:lnTo>
                  <a:pt x="14454" y="13772"/>
                </a:lnTo>
                <a:lnTo>
                  <a:pt x="14503" y="13796"/>
                </a:lnTo>
                <a:lnTo>
                  <a:pt x="14649" y="13821"/>
                </a:lnTo>
                <a:lnTo>
                  <a:pt x="14795" y="13845"/>
                </a:lnTo>
                <a:lnTo>
                  <a:pt x="14941" y="13821"/>
                </a:lnTo>
                <a:lnTo>
                  <a:pt x="15087" y="13821"/>
                </a:lnTo>
                <a:lnTo>
                  <a:pt x="14917" y="14040"/>
                </a:lnTo>
                <a:lnTo>
                  <a:pt x="14649" y="14332"/>
                </a:lnTo>
                <a:lnTo>
                  <a:pt x="14552" y="14405"/>
                </a:lnTo>
                <a:lnTo>
                  <a:pt x="14454" y="14429"/>
                </a:lnTo>
                <a:lnTo>
                  <a:pt x="14357" y="14429"/>
                </a:lnTo>
                <a:lnTo>
                  <a:pt x="14260" y="14380"/>
                </a:lnTo>
                <a:lnTo>
                  <a:pt x="14187" y="14332"/>
                </a:lnTo>
                <a:lnTo>
                  <a:pt x="14114" y="14259"/>
                </a:lnTo>
                <a:lnTo>
                  <a:pt x="13968" y="14088"/>
                </a:lnTo>
                <a:lnTo>
                  <a:pt x="13870" y="13967"/>
                </a:lnTo>
                <a:lnTo>
                  <a:pt x="13822" y="13821"/>
                </a:lnTo>
                <a:lnTo>
                  <a:pt x="13700" y="13553"/>
                </a:lnTo>
                <a:lnTo>
                  <a:pt x="13651" y="13261"/>
                </a:lnTo>
                <a:lnTo>
                  <a:pt x="13627" y="12969"/>
                </a:lnTo>
                <a:lnTo>
                  <a:pt x="13627" y="12653"/>
                </a:lnTo>
                <a:lnTo>
                  <a:pt x="13603" y="12361"/>
                </a:lnTo>
                <a:lnTo>
                  <a:pt x="13578" y="12215"/>
                </a:lnTo>
                <a:lnTo>
                  <a:pt x="13554" y="12069"/>
                </a:lnTo>
                <a:lnTo>
                  <a:pt x="13481" y="11947"/>
                </a:lnTo>
                <a:lnTo>
                  <a:pt x="13384" y="11801"/>
                </a:lnTo>
                <a:lnTo>
                  <a:pt x="13262" y="11631"/>
                </a:lnTo>
                <a:lnTo>
                  <a:pt x="13165" y="11461"/>
                </a:lnTo>
                <a:lnTo>
                  <a:pt x="13067" y="11266"/>
                </a:lnTo>
                <a:lnTo>
                  <a:pt x="13019" y="11047"/>
                </a:lnTo>
                <a:lnTo>
                  <a:pt x="12970" y="10901"/>
                </a:lnTo>
                <a:lnTo>
                  <a:pt x="12921" y="10755"/>
                </a:lnTo>
                <a:lnTo>
                  <a:pt x="12824" y="10633"/>
                </a:lnTo>
                <a:lnTo>
                  <a:pt x="12727" y="10512"/>
                </a:lnTo>
                <a:lnTo>
                  <a:pt x="12629" y="10439"/>
                </a:lnTo>
                <a:lnTo>
                  <a:pt x="12508" y="10390"/>
                </a:lnTo>
                <a:lnTo>
                  <a:pt x="12410" y="10341"/>
                </a:lnTo>
                <a:lnTo>
                  <a:pt x="12289" y="10317"/>
                </a:lnTo>
                <a:lnTo>
                  <a:pt x="11778" y="10317"/>
                </a:lnTo>
                <a:lnTo>
                  <a:pt x="11534" y="10293"/>
                </a:lnTo>
                <a:lnTo>
                  <a:pt x="11437" y="10268"/>
                </a:lnTo>
                <a:lnTo>
                  <a:pt x="11364" y="10220"/>
                </a:lnTo>
                <a:lnTo>
                  <a:pt x="11267" y="10171"/>
                </a:lnTo>
                <a:lnTo>
                  <a:pt x="11218" y="10122"/>
                </a:lnTo>
                <a:lnTo>
                  <a:pt x="11121" y="9976"/>
                </a:lnTo>
                <a:lnTo>
                  <a:pt x="11048" y="9806"/>
                </a:lnTo>
                <a:lnTo>
                  <a:pt x="11023" y="9611"/>
                </a:lnTo>
                <a:lnTo>
                  <a:pt x="11023" y="9417"/>
                </a:lnTo>
                <a:lnTo>
                  <a:pt x="11023" y="9198"/>
                </a:lnTo>
                <a:lnTo>
                  <a:pt x="11072" y="8906"/>
                </a:lnTo>
                <a:lnTo>
                  <a:pt x="11096" y="8589"/>
                </a:lnTo>
                <a:lnTo>
                  <a:pt x="11169" y="8297"/>
                </a:lnTo>
                <a:lnTo>
                  <a:pt x="11291" y="8030"/>
                </a:lnTo>
                <a:lnTo>
                  <a:pt x="11413" y="7859"/>
                </a:lnTo>
                <a:lnTo>
                  <a:pt x="11583" y="7713"/>
                </a:lnTo>
                <a:lnTo>
                  <a:pt x="11753" y="7616"/>
                </a:lnTo>
                <a:lnTo>
                  <a:pt x="11948" y="7567"/>
                </a:lnTo>
                <a:lnTo>
                  <a:pt x="12167" y="7519"/>
                </a:lnTo>
                <a:lnTo>
                  <a:pt x="12605" y="7519"/>
                </a:lnTo>
                <a:lnTo>
                  <a:pt x="12800" y="7543"/>
                </a:lnTo>
                <a:lnTo>
                  <a:pt x="13092" y="7592"/>
                </a:lnTo>
                <a:lnTo>
                  <a:pt x="13384" y="7689"/>
                </a:lnTo>
                <a:lnTo>
                  <a:pt x="13992" y="7859"/>
                </a:lnTo>
                <a:lnTo>
                  <a:pt x="14284" y="7932"/>
                </a:lnTo>
                <a:lnTo>
                  <a:pt x="14576" y="7957"/>
                </a:lnTo>
                <a:lnTo>
                  <a:pt x="15038" y="7957"/>
                </a:lnTo>
                <a:lnTo>
                  <a:pt x="15184" y="7908"/>
                </a:lnTo>
                <a:lnTo>
                  <a:pt x="15355" y="7835"/>
                </a:lnTo>
                <a:lnTo>
                  <a:pt x="15476" y="7762"/>
                </a:lnTo>
                <a:lnTo>
                  <a:pt x="15549" y="7665"/>
                </a:lnTo>
                <a:lnTo>
                  <a:pt x="15574" y="7543"/>
                </a:lnTo>
                <a:lnTo>
                  <a:pt x="15866" y="7519"/>
                </a:lnTo>
                <a:lnTo>
                  <a:pt x="16158" y="7446"/>
                </a:lnTo>
                <a:lnTo>
                  <a:pt x="16474" y="7348"/>
                </a:lnTo>
                <a:lnTo>
                  <a:pt x="16766" y="7227"/>
                </a:lnTo>
                <a:lnTo>
                  <a:pt x="17764" y="6837"/>
                </a:lnTo>
                <a:lnTo>
                  <a:pt x="18153" y="6740"/>
                </a:lnTo>
                <a:close/>
                <a:moveTo>
                  <a:pt x="6206" y="2725"/>
                </a:moveTo>
                <a:lnTo>
                  <a:pt x="6230" y="2774"/>
                </a:lnTo>
                <a:lnTo>
                  <a:pt x="6230" y="2847"/>
                </a:lnTo>
                <a:lnTo>
                  <a:pt x="6230" y="2944"/>
                </a:lnTo>
                <a:lnTo>
                  <a:pt x="6108" y="3236"/>
                </a:lnTo>
                <a:lnTo>
                  <a:pt x="6060" y="3382"/>
                </a:lnTo>
                <a:lnTo>
                  <a:pt x="6035" y="3528"/>
                </a:lnTo>
                <a:lnTo>
                  <a:pt x="6035" y="3601"/>
                </a:lnTo>
                <a:lnTo>
                  <a:pt x="6035" y="3699"/>
                </a:lnTo>
                <a:lnTo>
                  <a:pt x="6108" y="3845"/>
                </a:lnTo>
                <a:lnTo>
                  <a:pt x="6181" y="4015"/>
                </a:lnTo>
                <a:lnTo>
                  <a:pt x="6254" y="4161"/>
                </a:lnTo>
                <a:lnTo>
                  <a:pt x="6254" y="4210"/>
                </a:lnTo>
                <a:lnTo>
                  <a:pt x="6254" y="4234"/>
                </a:lnTo>
                <a:lnTo>
                  <a:pt x="6230" y="4234"/>
                </a:lnTo>
                <a:lnTo>
                  <a:pt x="6181" y="4258"/>
                </a:lnTo>
                <a:lnTo>
                  <a:pt x="6084" y="4234"/>
                </a:lnTo>
                <a:lnTo>
                  <a:pt x="5962" y="4185"/>
                </a:lnTo>
                <a:lnTo>
                  <a:pt x="5695" y="4064"/>
                </a:lnTo>
                <a:lnTo>
                  <a:pt x="5549" y="3966"/>
                </a:lnTo>
                <a:lnTo>
                  <a:pt x="5330" y="3820"/>
                </a:lnTo>
                <a:lnTo>
                  <a:pt x="5208" y="3772"/>
                </a:lnTo>
                <a:lnTo>
                  <a:pt x="5086" y="3747"/>
                </a:lnTo>
                <a:lnTo>
                  <a:pt x="4989" y="3747"/>
                </a:lnTo>
                <a:lnTo>
                  <a:pt x="4892" y="3772"/>
                </a:lnTo>
                <a:lnTo>
                  <a:pt x="4721" y="3845"/>
                </a:lnTo>
                <a:lnTo>
                  <a:pt x="4332" y="4039"/>
                </a:lnTo>
                <a:lnTo>
                  <a:pt x="3967" y="4210"/>
                </a:lnTo>
                <a:lnTo>
                  <a:pt x="3821" y="4258"/>
                </a:lnTo>
                <a:lnTo>
                  <a:pt x="3724" y="4331"/>
                </a:lnTo>
                <a:lnTo>
                  <a:pt x="3651" y="4429"/>
                </a:lnTo>
                <a:lnTo>
                  <a:pt x="3602" y="4526"/>
                </a:lnTo>
                <a:lnTo>
                  <a:pt x="3578" y="4623"/>
                </a:lnTo>
                <a:lnTo>
                  <a:pt x="3578" y="4721"/>
                </a:lnTo>
                <a:lnTo>
                  <a:pt x="3578" y="4818"/>
                </a:lnTo>
                <a:lnTo>
                  <a:pt x="3602" y="4915"/>
                </a:lnTo>
                <a:lnTo>
                  <a:pt x="3651" y="5013"/>
                </a:lnTo>
                <a:lnTo>
                  <a:pt x="3724" y="5086"/>
                </a:lnTo>
                <a:lnTo>
                  <a:pt x="3797" y="5159"/>
                </a:lnTo>
                <a:lnTo>
                  <a:pt x="3894" y="5232"/>
                </a:lnTo>
                <a:lnTo>
                  <a:pt x="3991" y="5256"/>
                </a:lnTo>
                <a:lnTo>
                  <a:pt x="4113" y="5280"/>
                </a:lnTo>
                <a:lnTo>
                  <a:pt x="4235" y="5280"/>
                </a:lnTo>
                <a:lnTo>
                  <a:pt x="4356" y="5256"/>
                </a:lnTo>
                <a:lnTo>
                  <a:pt x="4551" y="5183"/>
                </a:lnTo>
                <a:lnTo>
                  <a:pt x="4721" y="5086"/>
                </a:lnTo>
                <a:lnTo>
                  <a:pt x="5062" y="4891"/>
                </a:lnTo>
                <a:lnTo>
                  <a:pt x="5232" y="4842"/>
                </a:lnTo>
                <a:lnTo>
                  <a:pt x="5403" y="4818"/>
                </a:lnTo>
                <a:lnTo>
                  <a:pt x="5476" y="4842"/>
                </a:lnTo>
                <a:lnTo>
                  <a:pt x="5573" y="4867"/>
                </a:lnTo>
                <a:lnTo>
                  <a:pt x="5646" y="4915"/>
                </a:lnTo>
                <a:lnTo>
                  <a:pt x="5743" y="4988"/>
                </a:lnTo>
                <a:lnTo>
                  <a:pt x="5865" y="5134"/>
                </a:lnTo>
                <a:lnTo>
                  <a:pt x="5914" y="5256"/>
                </a:lnTo>
                <a:lnTo>
                  <a:pt x="5938" y="5353"/>
                </a:lnTo>
                <a:lnTo>
                  <a:pt x="5889" y="5451"/>
                </a:lnTo>
                <a:lnTo>
                  <a:pt x="5841" y="5524"/>
                </a:lnTo>
                <a:lnTo>
                  <a:pt x="5743" y="5597"/>
                </a:lnTo>
                <a:lnTo>
                  <a:pt x="5500" y="5718"/>
                </a:lnTo>
                <a:lnTo>
                  <a:pt x="5111" y="5888"/>
                </a:lnTo>
                <a:lnTo>
                  <a:pt x="4940" y="5986"/>
                </a:lnTo>
                <a:lnTo>
                  <a:pt x="4746" y="6107"/>
                </a:lnTo>
                <a:lnTo>
                  <a:pt x="4454" y="6351"/>
                </a:lnTo>
                <a:lnTo>
                  <a:pt x="4210" y="6618"/>
                </a:lnTo>
                <a:lnTo>
                  <a:pt x="3699" y="7178"/>
                </a:lnTo>
                <a:lnTo>
                  <a:pt x="3553" y="7324"/>
                </a:lnTo>
                <a:lnTo>
                  <a:pt x="3407" y="7421"/>
                </a:lnTo>
                <a:lnTo>
                  <a:pt x="3261" y="7519"/>
                </a:lnTo>
                <a:lnTo>
                  <a:pt x="3091" y="7592"/>
                </a:lnTo>
                <a:lnTo>
                  <a:pt x="2751" y="7738"/>
                </a:lnTo>
                <a:lnTo>
                  <a:pt x="2410" y="7859"/>
                </a:lnTo>
                <a:lnTo>
                  <a:pt x="2215" y="7957"/>
                </a:lnTo>
                <a:lnTo>
                  <a:pt x="1996" y="8054"/>
                </a:lnTo>
                <a:lnTo>
                  <a:pt x="1777" y="8200"/>
                </a:lnTo>
                <a:lnTo>
                  <a:pt x="1583" y="8370"/>
                </a:lnTo>
                <a:lnTo>
                  <a:pt x="1510" y="8468"/>
                </a:lnTo>
                <a:lnTo>
                  <a:pt x="1437" y="8565"/>
                </a:lnTo>
                <a:lnTo>
                  <a:pt x="1388" y="8687"/>
                </a:lnTo>
                <a:lnTo>
                  <a:pt x="1364" y="8784"/>
                </a:lnTo>
                <a:lnTo>
                  <a:pt x="1364" y="8881"/>
                </a:lnTo>
                <a:lnTo>
                  <a:pt x="1388" y="9003"/>
                </a:lnTo>
                <a:lnTo>
                  <a:pt x="1437" y="9100"/>
                </a:lnTo>
                <a:lnTo>
                  <a:pt x="1534" y="9222"/>
                </a:lnTo>
                <a:lnTo>
                  <a:pt x="1631" y="9295"/>
                </a:lnTo>
                <a:lnTo>
                  <a:pt x="1729" y="9319"/>
                </a:lnTo>
                <a:lnTo>
                  <a:pt x="1972" y="9392"/>
                </a:lnTo>
                <a:lnTo>
                  <a:pt x="2191" y="9441"/>
                </a:lnTo>
                <a:lnTo>
                  <a:pt x="2361" y="9538"/>
                </a:lnTo>
                <a:lnTo>
                  <a:pt x="2532" y="9660"/>
                </a:lnTo>
                <a:lnTo>
                  <a:pt x="2702" y="9830"/>
                </a:lnTo>
                <a:lnTo>
                  <a:pt x="2872" y="9976"/>
                </a:lnTo>
                <a:lnTo>
                  <a:pt x="3067" y="10074"/>
                </a:lnTo>
                <a:lnTo>
                  <a:pt x="3261" y="10147"/>
                </a:lnTo>
                <a:lnTo>
                  <a:pt x="3456" y="10195"/>
                </a:lnTo>
                <a:lnTo>
                  <a:pt x="3894" y="10293"/>
                </a:lnTo>
                <a:lnTo>
                  <a:pt x="4089" y="10317"/>
                </a:lnTo>
                <a:lnTo>
                  <a:pt x="4308" y="10390"/>
                </a:lnTo>
                <a:lnTo>
                  <a:pt x="4770" y="10536"/>
                </a:lnTo>
                <a:lnTo>
                  <a:pt x="5232" y="10755"/>
                </a:lnTo>
                <a:lnTo>
                  <a:pt x="6108" y="11217"/>
                </a:lnTo>
                <a:lnTo>
                  <a:pt x="6327" y="11339"/>
                </a:lnTo>
                <a:lnTo>
                  <a:pt x="6546" y="11485"/>
                </a:lnTo>
                <a:lnTo>
                  <a:pt x="6717" y="11680"/>
                </a:lnTo>
                <a:lnTo>
                  <a:pt x="6790" y="11777"/>
                </a:lnTo>
                <a:lnTo>
                  <a:pt x="6838" y="11899"/>
                </a:lnTo>
                <a:lnTo>
                  <a:pt x="6887" y="12045"/>
                </a:lnTo>
                <a:lnTo>
                  <a:pt x="6887" y="12191"/>
                </a:lnTo>
                <a:lnTo>
                  <a:pt x="6863" y="12337"/>
                </a:lnTo>
                <a:lnTo>
                  <a:pt x="6838" y="12483"/>
                </a:lnTo>
                <a:lnTo>
                  <a:pt x="6741" y="12750"/>
                </a:lnTo>
                <a:lnTo>
                  <a:pt x="6595" y="13018"/>
                </a:lnTo>
                <a:lnTo>
                  <a:pt x="6473" y="13237"/>
                </a:lnTo>
                <a:lnTo>
                  <a:pt x="6327" y="13456"/>
                </a:lnTo>
                <a:lnTo>
                  <a:pt x="6011" y="13869"/>
                </a:lnTo>
                <a:lnTo>
                  <a:pt x="5695" y="14283"/>
                </a:lnTo>
                <a:lnTo>
                  <a:pt x="5403" y="14697"/>
                </a:lnTo>
                <a:lnTo>
                  <a:pt x="5281" y="14891"/>
                </a:lnTo>
                <a:lnTo>
                  <a:pt x="5184" y="15110"/>
                </a:lnTo>
                <a:lnTo>
                  <a:pt x="5111" y="15329"/>
                </a:lnTo>
                <a:lnTo>
                  <a:pt x="5062" y="15548"/>
                </a:lnTo>
                <a:lnTo>
                  <a:pt x="5062" y="15840"/>
                </a:lnTo>
                <a:lnTo>
                  <a:pt x="5038" y="16011"/>
                </a:lnTo>
                <a:lnTo>
                  <a:pt x="5013" y="16157"/>
                </a:lnTo>
                <a:lnTo>
                  <a:pt x="4916" y="15889"/>
                </a:lnTo>
                <a:lnTo>
                  <a:pt x="4819" y="15621"/>
                </a:lnTo>
                <a:lnTo>
                  <a:pt x="4673" y="15062"/>
                </a:lnTo>
                <a:lnTo>
                  <a:pt x="4551" y="14478"/>
                </a:lnTo>
                <a:lnTo>
                  <a:pt x="4405" y="13918"/>
                </a:lnTo>
                <a:lnTo>
                  <a:pt x="4283" y="13578"/>
                </a:lnTo>
                <a:lnTo>
                  <a:pt x="4162" y="13237"/>
                </a:lnTo>
                <a:lnTo>
                  <a:pt x="3894" y="12580"/>
                </a:lnTo>
                <a:lnTo>
                  <a:pt x="3626" y="11923"/>
                </a:lnTo>
                <a:lnTo>
                  <a:pt x="3359" y="11242"/>
                </a:lnTo>
                <a:lnTo>
                  <a:pt x="3261" y="11023"/>
                </a:lnTo>
                <a:lnTo>
                  <a:pt x="3164" y="10804"/>
                </a:lnTo>
                <a:lnTo>
                  <a:pt x="3067" y="10609"/>
                </a:lnTo>
                <a:lnTo>
                  <a:pt x="2945" y="10414"/>
                </a:lnTo>
                <a:lnTo>
                  <a:pt x="2799" y="10244"/>
                </a:lnTo>
                <a:lnTo>
                  <a:pt x="2629" y="10074"/>
                </a:lnTo>
                <a:lnTo>
                  <a:pt x="2459" y="9903"/>
                </a:lnTo>
                <a:lnTo>
                  <a:pt x="2264" y="9757"/>
                </a:lnTo>
                <a:lnTo>
                  <a:pt x="2045" y="9611"/>
                </a:lnTo>
                <a:lnTo>
                  <a:pt x="1802" y="9465"/>
                </a:lnTo>
                <a:lnTo>
                  <a:pt x="1339" y="9222"/>
                </a:lnTo>
                <a:lnTo>
                  <a:pt x="1218" y="9125"/>
                </a:lnTo>
                <a:lnTo>
                  <a:pt x="1120" y="9052"/>
                </a:lnTo>
                <a:lnTo>
                  <a:pt x="974" y="8857"/>
                </a:lnTo>
                <a:lnTo>
                  <a:pt x="853" y="8662"/>
                </a:lnTo>
                <a:lnTo>
                  <a:pt x="731" y="8419"/>
                </a:lnTo>
                <a:lnTo>
                  <a:pt x="682" y="8346"/>
                </a:lnTo>
                <a:lnTo>
                  <a:pt x="804" y="7786"/>
                </a:lnTo>
                <a:lnTo>
                  <a:pt x="926" y="7227"/>
                </a:lnTo>
                <a:lnTo>
                  <a:pt x="1096" y="6691"/>
                </a:lnTo>
                <a:lnTo>
                  <a:pt x="1315" y="6156"/>
                </a:lnTo>
                <a:lnTo>
                  <a:pt x="1534" y="5621"/>
                </a:lnTo>
                <a:lnTo>
                  <a:pt x="1802" y="5134"/>
                </a:lnTo>
                <a:lnTo>
                  <a:pt x="2069" y="4648"/>
                </a:lnTo>
                <a:lnTo>
                  <a:pt x="2386" y="4185"/>
                </a:lnTo>
                <a:lnTo>
                  <a:pt x="2653" y="3820"/>
                </a:lnTo>
                <a:lnTo>
                  <a:pt x="2945" y="3480"/>
                </a:lnTo>
                <a:lnTo>
                  <a:pt x="3237" y="3626"/>
                </a:lnTo>
                <a:lnTo>
                  <a:pt x="3578" y="3723"/>
                </a:lnTo>
                <a:lnTo>
                  <a:pt x="3894" y="3772"/>
                </a:lnTo>
                <a:lnTo>
                  <a:pt x="4064" y="3772"/>
                </a:lnTo>
                <a:lnTo>
                  <a:pt x="4235" y="3747"/>
                </a:lnTo>
                <a:lnTo>
                  <a:pt x="4381" y="3723"/>
                </a:lnTo>
                <a:lnTo>
                  <a:pt x="4502" y="3674"/>
                </a:lnTo>
                <a:lnTo>
                  <a:pt x="4746" y="3553"/>
                </a:lnTo>
                <a:lnTo>
                  <a:pt x="4989" y="3382"/>
                </a:lnTo>
                <a:lnTo>
                  <a:pt x="5208" y="3212"/>
                </a:lnTo>
                <a:lnTo>
                  <a:pt x="5451" y="3042"/>
                </a:lnTo>
                <a:lnTo>
                  <a:pt x="5646" y="2920"/>
                </a:lnTo>
                <a:lnTo>
                  <a:pt x="5841" y="2823"/>
                </a:lnTo>
                <a:lnTo>
                  <a:pt x="6011" y="2750"/>
                </a:lnTo>
                <a:lnTo>
                  <a:pt x="6084" y="2725"/>
                </a:lnTo>
                <a:close/>
                <a:moveTo>
                  <a:pt x="12240" y="18079"/>
                </a:moveTo>
                <a:lnTo>
                  <a:pt x="12386" y="18128"/>
                </a:lnTo>
                <a:lnTo>
                  <a:pt x="12556" y="18152"/>
                </a:lnTo>
                <a:lnTo>
                  <a:pt x="12289" y="18225"/>
                </a:lnTo>
                <a:lnTo>
                  <a:pt x="12289" y="18152"/>
                </a:lnTo>
                <a:lnTo>
                  <a:pt x="12264" y="18103"/>
                </a:lnTo>
                <a:lnTo>
                  <a:pt x="12240" y="18079"/>
                </a:lnTo>
                <a:close/>
                <a:moveTo>
                  <a:pt x="10245" y="754"/>
                </a:moveTo>
                <a:lnTo>
                  <a:pt x="10804" y="779"/>
                </a:lnTo>
                <a:lnTo>
                  <a:pt x="11315" y="827"/>
                </a:lnTo>
                <a:lnTo>
                  <a:pt x="11534" y="852"/>
                </a:lnTo>
                <a:lnTo>
                  <a:pt x="11753" y="900"/>
                </a:lnTo>
                <a:lnTo>
                  <a:pt x="12216" y="1046"/>
                </a:lnTo>
                <a:lnTo>
                  <a:pt x="12678" y="1241"/>
                </a:lnTo>
                <a:lnTo>
                  <a:pt x="13116" y="1436"/>
                </a:lnTo>
                <a:lnTo>
                  <a:pt x="13578" y="1655"/>
                </a:lnTo>
                <a:lnTo>
                  <a:pt x="13043" y="1874"/>
                </a:lnTo>
                <a:lnTo>
                  <a:pt x="12824" y="1971"/>
                </a:lnTo>
                <a:lnTo>
                  <a:pt x="12629" y="2068"/>
                </a:lnTo>
                <a:lnTo>
                  <a:pt x="12435" y="2190"/>
                </a:lnTo>
                <a:lnTo>
                  <a:pt x="12264" y="2360"/>
                </a:lnTo>
                <a:lnTo>
                  <a:pt x="12240" y="2385"/>
                </a:lnTo>
                <a:lnTo>
                  <a:pt x="12264" y="2409"/>
                </a:lnTo>
                <a:lnTo>
                  <a:pt x="12289" y="2433"/>
                </a:lnTo>
                <a:lnTo>
                  <a:pt x="12532" y="2385"/>
                </a:lnTo>
                <a:lnTo>
                  <a:pt x="12751" y="2312"/>
                </a:lnTo>
                <a:lnTo>
                  <a:pt x="13213" y="2166"/>
                </a:lnTo>
                <a:lnTo>
                  <a:pt x="13603" y="2044"/>
                </a:lnTo>
                <a:lnTo>
                  <a:pt x="13822" y="1995"/>
                </a:lnTo>
                <a:lnTo>
                  <a:pt x="13992" y="1898"/>
                </a:lnTo>
                <a:lnTo>
                  <a:pt x="14162" y="1995"/>
                </a:lnTo>
                <a:lnTo>
                  <a:pt x="14114" y="2020"/>
                </a:lnTo>
                <a:lnTo>
                  <a:pt x="13724" y="2190"/>
                </a:lnTo>
                <a:lnTo>
                  <a:pt x="13311" y="2385"/>
                </a:lnTo>
                <a:lnTo>
                  <a:pt x="13140" y="2482"/>
                </a:lnTo>
                <a:lnTo>
                  <a:pt x="12946" y="2604"/>
                </a:lnTo>
                <a:lnTo>
                  <a:pt x="12775" y="2750"/>
                </a:lnTo>
                <a:lnTo>
                  <a:pt x="12654" y="2896"/>
                </a:lnTo>
                <a:lnTo>
                  <a:pt x="12629" y="2944"/>
                </a:lnTo>
                <a:lnTo>
                  <a:pt x="12654" y="2969"/>
                </a:lnTo>
                <a:lnTo>
                  <a:pt x="12678" y="2969"/>
                </a:lnTo>
                <a:lnTo>
                  <a:pt x="12824" y="2944"/>
                </a:lnTo>
                <a:lnTo>
                  <a:pt x="12994" y="2920"/>
                </a:lnTo>
                <a:lnTo>
                  <a:pt x="13286" y="2823"/>
                </a:lnTo>
                <a:lnTo>
                  <a:pt x="13846" y="2555"/>
                </a:lnTo>
                <a:lnTo>
                  <a:pt x="14211" y="2385"/>
                </a:lnTo>
                <a:lnTo>
                  <a:pt x="14576" y="2263"/>
                </a:lnTo>
                <a:lnTo>
                  <a:pt x="14698" y="2336"/>
                </a:lnTo>
                <a:lnTo>
                  <a:pt x="15014" y="2555"/>
                </a:lnTo>
                <a:lnTo>
                  <a:pt x="14503" y="2798"/>
                </a:lnTo>
                <a:lnTo>
                  <a:pt x="13749" y="3090"/>
                </a:lnTo>
                <a:lnTo>
                  <a:pt x="13359" y="3261"/>
                </a:lnTo>
                <a:lnTo>
                  <a:pt x="12994" y="3455"/>
                </a:lnTo>
                <a:lnTo>
                  <a:pt x="12970" y="3480"/>
                </a:lnTo>
                <a:lnTo>
                  <a:pt x="12970" y="3504"/>
                </a:lnTo>
                <a:lnTo>
                  <a:pt x="12994" y="3528"/>
                </a:lnTo>
                <a:lnTo>
                  <a:pt x="13019" y="3553"/>
                </a:lnTo>
                <a:lnTo>
                  <a:pt x="13213" y="3553"/>
                </a:lnTo>
                <a:lnTo>
                  <a:pt x="13432" y="3528"/>
                </a:lnTo>
                <a:lnTo>
                  <a:pt x="13822" y="3431"/>
                </a:lnTo>
                <a:lnTo>
                  <a:pt x="14235" y="3309"/>
                </a:lnTo>
                <a:lnTo>
                  <a:pt x="14625" y="3163"/>
                </a:lnTo>
                <a:lnTo>
                  <a:pt x="15014" y="3042"/>
                </a:lnTo>
                <a:lnTo>
                  <a:pt x="15452" y="2896"/>
                </a:lnTo>
                <a:lnTo>
                  <a:pt x="15647" y="3066"/>
                </a:lnTo>
                <a:lnTo>
                  <a:pt x="15428" y="3139"/>
                </a:lnTo>
                <a:lnTo>
                  <a:pt x="15209" y="3236"/>
                </a:lnTo>
                <a:lnTo>
                  <a:pt x="14795" y="3431"/>
                </a:lnTo>
                <a:lnTo>
                  <a:pt x="14430" y="3601"/>
                </a:lnTo>
                <a:lnTo>
                  <a:pt x="14138" y="3626"/>
                </a:lnTo>
                <a:lnTo>
                  <a:pt x="13870" y="3650"/>
                </a:lnTo>
                <a:lnTo>
                  <a:pt x="13578" y="3699"/>
                </a:lnTo>
                <a:lnTo>
                  <a:pt x="13311" y="3796"/>
                </a:lnTo>
                <a:lnTo>
                  <a:pt x="13189" y="3869"/>
                </a:lnTo>
                <a:lnTo>
                  <a:pt x="13067" y="3942"/>
                </a:lnTo>
                <a:lnTo>
                  <a:pt x="12970" y="4039"/>
                </a:lnTo>
                <a:lnTo>
                  <a:pt x="12873" y="4137"/>
                </a:lnTo>
                <a:lnTo>
                  <a:pt x="12800" y="4258"/>
                </a:lnTo>
                <a:lnTo>
                  <a:pt x="12727" y="4380"/>
                </a:lnTo>
                <a:lnTo>
                  <a:pt x="12654" y="4648"/>
                </a:lnTo>
                <a:lnTo>
                  <a:pt x="12629" y="4745"/>
                </a:lnTo>
                <a:lnTo>
                  <a:pt x="12629" y="4842"/>
                </a:lnTo>
                <a:lnTo>
                  <a:pt x="12629" y="5013"/>
                </a:lnTo>
                <a:lnTo>
                  <a:pt x="12629" y="5110"/>
                </a:lnTo>
                <a:lnTo>
                  <a:pt x="12605" y="5183"/>
                </a:lnTo>
                <a:lnTo>
                  <a:pt x="12556" y="5280"/>
                </a:lnTo>
                <a:lnTo>
                  <a:pt x="12459" y="5353"/>
                </a:lnTo>
                <a:lnTo>
                  <a:pt x="12240" y="5548"/>
                </a:lnTo>
                <a:lnTo>
                  <a:pt x="12045" y="5767"/>
                </a:lnTo>
                <a:lnTo>
                  <a:pt x="11997" y="5840"/>
                </a:lnTo>
                <a:lnTo>
                  <a:pt x="11972" y="5937"/>
                </a:lnTo>
                <a:lnTo>
                  <a:pt x="11972" y="6010"/>
                </a:lnTo>
                <a:lnTo>
                  <a:pt x="11997" y="6107"/>
                </a:lnTo>
                <a:lnTo>
                  <a:pt x="12045" y="6156"/>
                </a:lnTo>
                <a:lnTo>
                  <a:pt x="12070" y="6156"/>
                </a:lnTo>
                <a:lnTo>
                  <a:pt x="11948" y="6205"/>
                </a:lnTo>
                <a:lnTo>
                  <a:pt x="11534" y="6375"/>
                </a:lnTo>
                <a:lnTo>
                  <a:pt x="11364" y="6497"/>
                </a:lnTo>
                <a:lnTo>
                  <a:pt x="11169" y="6618"/>
                </a:lnTo>
                <a:lnTo>
                  <a:pt x="11048" y="6740"/>
                </a:lnTo>
                <a:lnTo>
                  <a:pt x="10999" y="6862"/>
                </a:lnTo>
                <a:lnTo>
                  <a:pt x="10999" y="6983"/>
                </a:lnTo>
                <a:lnTo>
                  <a:pt x="11048" y="7081"/>
                </a:lnTo>
                <a:lnTo>
                  <a:pt x="11121" y="7178"/>
                </a:lnTo>
                <a:lnTo>
                  <a:pt x="11218" y="7275"/>
                </a:lnTo>
                <a:lnTo>
                  <a:pt x="11364" y="7324"/>
                </a:lnTo>
                <a:lnTo>
                  <a:pt x="11486" y="7373"/>
                </a:lnTo>
                <a:lnTo>
                  <a:pt x="11340" y="7470"/>
                </a:lnTo>
                <a:lnTo>
                  <a:pt x="11194" y="7592"/>
                </a:lnTo>
                <a:lnTo>
                  <a:pt x="11072" y="7738"/>
                </a:lnTo>
                <a:lnTo>
                  <a:pt x="10950" y="7908"/>
                </a:lnTo>
                <a:lnTo>
                  <a:pt x="10853" y="8151"/>
                </a:lnTo>
                <a:lnTo>
                  <a:pt x="10804" y="8419"/>
                </a:lnTo>
                <a:lnTo>
                  <a:pt x="10731" y="8954"/>
                </a:lnTo>
                <a:lnTo>
                  <a:pt x="10683" y="9222"/>
                </a:lnTo>
                <a:lnTo>
                  <a:pt x="10659" y="9514"/>
                </a:lnTo>
                <a:lnTo>
                  <a:pt x="10683" y="9806"/>
                </a:lnTo>
                <a:lnTo>
                  <a:pt x="10707" y="9952"/>
                </a:lnTo>
                <a:lnTo>
                  <a:pt x="10780" y="10074"/>
                </a:lnTo>
                <a:lnTo>
                  <a:pt x="10926" y="10293"/>
                </a:lnTo>
                <a:lnTo>
                  <a:pt x="10999" y="10390"/>
                </a:lnTo>
                <a:lnTo>
                  <a:pt x="11096" y="10463"/>
                </a:lnTo>
                <a:lnTo>
                  <a:pt x="11194" y="10512"/>
                </a:lnTo>
                <a:lnTo>
                  <a:pt x="11315" y="10560"/>
                </a:lnTo>
                <a:lnTo>
                  <a:pt x="11583" y="10633"/>
                </a:lnTo>
                <a:lnTo>
                  <a:pt x="11875" y="10633"/>
                </a:lnTo>
                <a:lnTo>
                  <a:pt x="12191" y="10609"/>
                </a:lnTo>
                <a:lnTo>
                  <a:pt x="12337" y="10633"/>
                </a:lnTo>
                <a:lnTo>
                  <a:pt x="12459" y="10682"/>
                </a:lnTo>
                <a:lnTo>
                  <a:pt x="12556" y="10755"/>
                </a:lnTo>
                <a:lnTo>
                  <a:pt x="12629" y="10852"/>
                </a:lnTo>
                <a:lnTo>
                  <a:pt x="12702" y="10974"/>
                </a:lnTo>
                <a:lnTo>
                  <a:pt x="12751" y="11096"/>
                </a:lnTo>
                <a:lnTo>
                  <a:pt x="12800" y="11363"/>
                </a:lnTo>
                <a:lnTo>
                  <a:pt x="12848" y="11485"/>
                </a:lnTo>
                <a:lnTo>
                  <a:pt x="12897" y="11607"/>
                </a:lnTo>
                <a:lnTo>
                  <a:pt x="12946" y="11728"/>
                </a:lnTo>
                <a:lnTo>
                  <a:pt x="13043" y="11826"/>
                </a:lnTo>
                <a:lnTo>
                  <a:pt x="13165" y="12020"/>
                </a:lnTo>
                <a:lnTo>
                  <a:pt x="13262" y="12215"/>
                </a:lnTo>
                <a:lnTo>
                  <a:pt x="13311" y="12434"/>
                </a:lnTo>
                <a:lnTo>
                  <a:pt x="13311" y="12677"/>
                </a:lnTo>
                <a:lnTo>
                  <a:pt x="13311" y="13091"/>
                </a:lnTo>
                <a:lnTo>
                  <a:pt x="13359" y="13505"/>
                </a:lnTo>
                <a:lnTo>
                  <a:pt x="13408" y="13699"/>
                </a:lnTo>
                <a:lnTo>
                  <a:pt x="13457" y="13894"/>
                </a:lnTo>
                <a:lnTo>
                  <a:pt x="13554" y="14088"/>
                </a:lnTo>
                <a:lnTo>
                  <a:pt x="13651" y="14283"/>
                </a:lnTo>
                <a:lnTo>
                  <a:pt x="13822" y="14526"/>
                </a:lnTo>
                <a:lnTo>
                  <a:pt x="13919" y="14624"/>
                </a:lnTo>
                <a:lnTo>
                  <a:pt x="14016" y="14721"/>
                </a:lnTo>
                <a:lnTo>
                  <a:pt x="14138" y="14794"/>
                </a:lnTo>
                <a:lnTo>
                  <a:pt x="14260" y="14843"/>
                </a:lnTo>
                <a:lnTo>
                  <a:pt x="14406" y="14867"/>
                </a:lnTo>
                <a:lnTo>
                  <a:pt x="14576" y="14843"/>
                </a:lnTo>
                <a:lnTo>
                  <a:pt x="14698" y="14794"/>
                </a:lnTo>
                <a:lnTo>
                  <a:pt x="14819" y="14745"/>
                </a:lnTo>
                <a:lnTo>
                  <a:pt x="14917" y="14648"/>
                </a:lnTo>
                <a:lnTo>
                  <a:pt x="15014" y="14551"/>
                </a:lnTo>
                <a:lnTo>
                  <a:pt x="15355" y="14502"/>
                </a:lnTo>
                <a:lnTo>
                  <a:pt x="15695" y="14429"/>
                </a:lnTo>
                <a:lnTo>
                  <a:pt x="16377" y="14234"/>
                </a:lnTo>
                <a:lnTo>
                  <a:pt x="16717" y="14113"/>
                </a:lnTo>
                <a:lnTo>
                  <a:pt x="17034" y="13967"/>
                </a:lnTo>
                <a:lnTo>
                  <a:pt x="17350" y="13821"/>
                </a:lnTo>
                <a:lnTo>
                  <a:pt x="17691" y="13699"/>
                </a:lnTo>
                <a:lnTo>
                  <a:pt x="17472" y="14113"/>
                </a:lnTo>
                <a:lnTo>
                  <a:pt x="17228" y="14526"/>
                </a:lnTo>
                <a:lnTo>
                  <a:pt x="17107" y="14526"/>
                </a:lnTo>
                <a:lnTo>
                  <a:pt x="16961" y="14551"/>
                </a:lnTo>
                <a:lnTo>
                  <a:pt x="16669" y="14599"/>
                </a:lnTo>
                <a:lnTo>
                  <a:pt x="16231" y="14721"/>
                </a:lnTo>
                <a:lnTo>
                  <a:pt x="15233" y="15013"/>
                </a:lnTo>
                <a:lnTo>
                  <a:pt x="14284" y="15329"/>
                </a:lnTo>
                <a:lnTo>
                  <a:pt x="14260" y="15354"/>
                </a:lnTo>
                <a:lnTo>
                  <a:pt x="14235" y="15378"/>
                </a:lnTo>
                <a:lnTo>
                  <a:pt x="14235" y="15402"/>
                </a:lnTo>
                <a:lnTo>
                  <a:pt x="14284" y="15427"/>
                </a:lnTo>
                <a:lnTo>
                  <a:pt x="14454" y="15451"/>
                </a:lnTo>
                <a:lnTo>
                  <a:pt x="14673" y="15475"/>
                </a:lnTo>
                <a:lnTo>
                  <a:pt x="14868" y="15451"/>
                </a:lnTo>
                <a:lnTo>
                  <a:pt x="15063" y="15427"/>
                </a:lnTo>
                <a:lnTo>
                  <a:pt x="15452" y="15329"/>
                </a:lnTo>
                <a:lnTo>
                  <a:pt x="15841" y="15232"/>
                </a:lnTo>
                <a:lnTo>
                  <a:pt x="16304" y="15110"/>
                </a:lnTo>
                <a:lnTo>
                  <a:pt x="16766" y="14989"/>
                </a:lnTo>
                <a:lnTo>
                  <a:pt x="16936" y="14989"/>
                </a:lnTo>
                <a:lnTo>
                  <a:pt x="16815" y="15159"/>
                </a:lnTo>
                <a:lnTo>
                  <a:pt x="16571" y="15500"/>
                </a:lnTo>
                <a:lnTo>
                  <a:pt x="16231" y="15524"/>
                </a:lnTo>
                <a:lnTo>
                  <a:pt x="15890" y="15573"/>
                </a:lnTo>
                <a:lnTo>
                  <a:pt x="15233" y="15767"/>
                </a:lnTo>
                <a:lnTo>
                  <a:pt x="14381" y="16011"/>
                </a:lnTo>
                <a:lnTo>
                  <a:pt x="13968" y="16132"/>
                </a:lnTo>
                <a:lnTo>
                  <a:pt x="13530" y="16230"/>
                </a:lnTo>
                <a:lnTo>
                  <a:pt x="13505" y="16278"/>
                </a:lnTo>
                <a:lnTo>
                  <a:pt x="13481" y="16303"/>
                </a:lnTo>
                <a:lnTo>
                  <a:pt x="13505" y="16351"/>
                </a:lnTo>
                <a:lnTo>
                  <a:pt x="13554" y="16376"/>
                </a:lnTo>
                <a:lnTo>
                  <a:pt x="13919" y="16351"/>
                </a:lnTo>
                <a:lnTo>
                  <a:pt x="14284" y="16327"/>
                </a:lnTo>
                <a:lnTo>
                  <a:pt x="14625" y="16303"/>
                </a:lnTo>
                <a:lnTo>
                  <a:pt x="14990" y="16230"/>
                </a:lnTo>
                <a:lnTo>
                  <a:pt x="15549" y="16132"/>
                </a:lnTo>
                <a:lnTo>
                  <a:pt x="16133" y="16011"/>
                </a:lnTo>
                <a:lnTo>
                  <a:pt x="15866" y="16278"/>
                </a:lnTo>
                <a:lnTo>
                  <a:pt x="15574" y="16327"/>
                </a:lnTo>
                <a:lnTo>
                  <a:pt x="15282" y="16376"/>
                </a:lnTo>
                <a:lnTo>
                  <a:pt x="14698" y="16473"/>
                </a:lnTo>
                <a:lnTo>
                  <a:pt x="14308" y="16522"/>
                </a:lnTo>
                <a:lnTo>
                  <a:pt x="13943" y="16570"/>
                </a:lnTo>
                <a:lnTo>
                  <a:pt x="13578" y="16668"/>
                </a:lnTo>
                <a:lnTo>
                  <a:pt x="13408" y="16716"/>
                </a:lnTo>
                <a:lnTo>
                  <a:pt x="13238" y="16814"/>
                </a:lnTo>
                <a:lnTo>
                  <a:pt x="13213" y="16814"/>
                </a:lnTo>
                <a:lnTo>
                  <a:pt x="13213" y="16838"/>
                </a:lnTo>
                <a:lnTo>
                  <a:pt x="13238" y="16862"/>
                </a:lnTo>
                <a:lnTo>
                  <a:pt x="13262" y="16887"/>
                </a:lnTo>
                <a:lnTo>
                  <a:pt x="13457" y="16911"/>
                </a:lnTo>
                <a:lnTo>
                  <a:pt x="14065" y="16911"/>
                </a:lnTo>
                <a:lnTo>
                  <a:pt x="14479" y="16887"/>
                </a:lnTo>
                <a:lnTo>
                  <a:pt x="14868" y="16838"/>
                </a:lnTo>
                <a:lnTo>
                  <a:pt x="15282" y="16789"/>
                </a:lnTo>
                <a:lnTo>
                  <a:pt x="15014" y="17008"/>
                </a:lnTo>
                <a:lnTo>
                  <a:pt x="14722" y="17203"/>
                </a:lnTo>
                <a:lnTo>
                  <a:pt x="14552" y="17179"/>
                </a:lnTo>
                <a:lnTo>
                  <a:pt x="14357" y="17154"/>
                </a:lnTo>
                <a:lnTo>
                  <a:pt x="13968" y="17179"/>
                </a:lnTo>
                <a:lnTo>
                  <a:pt x="13603" y="17203"/>
                </a:lnTo>
                <a:lnTo>
                  <a:pt x="13238" y="17227"/>
                </a:lnTo>
                <a:lnTo>
                  <a:pt x="12532" y="17300"/>
                </a:lnTo>
                <a:lnTo>
                  <a:pt x="12483" y="17325"/>
                </a:lnTo>
                <a:lnTo>
                  <a:pt x="12459" y="17373"/>
                </a:lnTo>
                <a:lnTo>
                  <a:pt x="12483" y="17422"/>
                </a:lnTo>
                <a:lnTo>
                  <a:pt x="12532" y="17446"/>
                </a:lnTo>
                <a:lnTo>
                  <a:pt x="13165" y="17519"/>
                </a:lnTo>
                <a:lnTo>
                  <a:pt x="13481" y="17544"/>
                </a:lnTo>
                <a:lnTo>
                  <a:pt x="13797" y="17568"/>
                </a:lnTo>
                <a:lnTo>
                  <a:pt x="14089" y="17592"/>
                </a:lnTo>
                <a:lnTo>
                  <a:pt x="13846" y="17714"/>
                </a:lnTo>
                <a:lnTo>
                  <a:pt x="13530" y="17836"/>
                </a:lnTo>
                <a:lnTo>
                  <a:pt x="13505" y="17811"/>
                </a:lnTo>
                <a:lnTo>
                  <a:pt x="13432" y="17787"/>
                </a:lnTo>
                <a:lnTo>
                  <a:pt x="13335" y="17763"/>
                </a:lnTo>
                <a:lnTo>
                  <a:pt x="13140" y="17763"/>
                </a:lnTo>
                <a:lnTo>
                  <a:pt x="12946" y="17787"/>
                </a:lnTo>
                <a:lnTo>
                  <a:pt x="12751" y="17787"/>
                </a:lnTo>
                <a:lnTo>
                  <a:pt x="12337" y="17763"/>
                </a:lnTo>
                <a:lnTo>
                  <a:pt x="11948" y="17763"/>
                </a:lnTo>
                <a:lnTo>
                  <a:pt x="11899" y="17787"/>
                </a:lnTo>
                <a:lnTo>
                  <a:pt x="11899" y="17836"/>
                </a:lnTo>
                <a:lnTo>
                  <a:pt x="12021" y="17957"/>
                </a:lnTo>
                <a:lnTo>
                  <a:pt x="12167" y="18030"/>
                </a:lnTo>
                <a:lnTo>
                  <a:pt x="11948" y="17982"/>
                </a:lnTo>
                <a:lnTo>
                  <a:pt x="11656" y="17957"/>
                </a:lnTo>
                <a:lnTo>
                  <a:pt x="11534" y="17957"/>
                </a:lnTo>
                <a:lnTo>
                  <a:pt x="11413" y="17982"/>
                </a:lnTo>
                <a:lnTo>
                  <a:pt x="11340" y="18030"/>
                </a:lnTo>
                <a:lnTo>
                  <a:pt x="11340" y="18055"/>
                </a:lnTo>
                <a:lnTo>
                  <a:pt x="11315" y="18103"/>
                </a:lnTo>
                <a:lnTo>
                  <a:pt x="11340" y="18176"/>
                </a:lnTo>
                <a:lnTo>
                  <a:pt x="11388" y="18225"/>
                </a:lnTo>
                <a:lnTo>
                  <a:pt x="11559" y="18298"/>
                </a:lnTo>
                <a:lnTo>
                  <a:pt x="11753" y="18371"/>
                </a:lnTo>
                <a:lnTo>
                  <a:pt x="11510" y="18420"/>
                </a:lnTo>
                <a:lnTo>
                  <a:pt x="11437" y="18347"/>
                </a:lnTo>
                <a:lnTo>
                  <a:pt x="11291" y="18298"/>
                </a:lnTo>
                <a:lnTo>
                  <a:pt x="11121" y="18274"/>
                </a:lnTo>
                <a:lnTo>
                  <a:pt x="10926" y="18298"/>
                </a:lnTo>
                <a:lnTo>
                  <a:pt x="10756" y="18347"/>
                </a:lnTo>
                <a:lnTo>
                  <a:pt x="10731" y="18371"/>
                </a:lnTo>
                <a:lnTo>
                  <a:pt x="10731" y="18395"/>
                </a:lnTo>
                <a:lnTo>
                  <a:pt x="10731" y="18420"/>
                </a:lnTo>
                <a:lnTo>
                  <a:pt x="10756" y="18444"/>
                </a:lnTo>
                <a:lnTo>
                  <a:pt x="11023" y="18541"/>
                </a:lnTo>
                <a:lnTo>
                  <a:pt x="10926" y="18566"/>
                </a:lnTo>
                <a:lnTo>
                  <a:pt x="10877" y="18541"/>
                </a:lnTo>
                <a:lnTo>
                  <a:pt x="10488" y="18541"/>
                </a:lnTo>
                <a:lnTo>
                  <a:pt x="9515" y="18566"/>
                </a:lnTo>
                <a:lnTo>
                  <a:pt x="8396" y="18566"/>
                </a:lnTo>
                <a:lnTo>
                  <a:pt x="7885" y="18517"/>
                </a:lnTo>
                <a:lnTo>
                  <a:pt x="7666" y="18493"/>
                </a:lnTo>
                <a:lnTo>
                  <a:pt x="7471" y="18444"/>
                </a:lnTo>
                <a:lnTo>
                  <a:pt x="7082" y="18322"/>
                </a:lnTo>
                <a:lnTo>
                  <a:pt x="6692" y="18176"/>
                </a:lnTo>
                <a:lnTo>
                  <a:pt x="6303" y="18006"/>
                </a:lnTo>
                <a:lnTo>
                  <a:pt x="5938" y="17836"/>
                </a:lnTo>
                <a:lnTo>
                  <a:pt x="5208" y="17446"/>
                </a:lnTo>
                <a:lnTo>
                  <a:pt x="4527" y="17008"/>
                </a:lnTo>
                <a:lnTo>
                  <a:pt x="4162" y="16765"/>
                </a:lnTo>
                <a:lnTo>
                  <a:pt x="3797" y="16473"/>
                </a:lnTo>
                <a:lnTo>
                  <a:pt x="3456" y="16181"/>
                </a:lnTo>
                <a:lnTo>
                  <a:pt x="3140" y="15865"/>
                </a:lnTo>
                <a:lnTo>
                  <a:pt x="2823" y="15548"/>
                </a:lnTo>
                <a:lnTo>
                  <a:pt x="2532" y="15208"/>
                </a:lnTo>
                <a:lnTo>
                  <a:pt x="2264" y="14843"/>
                </a:lnTo>
                <a:lnTo>
                  <a:pt x="1996" y="14478"/>
                </a:lnTo>
                <a:lnTo>
                  <a:pt x="1753" y="14113"/>
                </a:lnTo>
                <a:lnTo>
                  <a:pt x="1534" y="13699"/>
                </a:lnTo>
                <a:lnTo>
                  <a:pt x="1339" y="13310"/>
                </a:lnTo>
                <a:lnTo>
                  <a:pt x="1169" y="12896"/>
                </a:lnTo>
                <a:lnTo>
                  <a:pt x="999" y="12483"/>
                </a:lnTo>
                <a:lnTo>
                  <a:pt x="877" y="12045"/>
                </a:lnTo>
                <a:lnTo>
                  <a:pt x="755" y="11607"/>
                </a:lnTo>
                <a:lnTo>
                  <a:pt x="682" y="11169"/>
                </a:lnTo>
                <a:lnTo>
                  <a:pt x="609" y="10658"/>
                </a:lnTo>
                <a:lnTo>
                  <a:pt x="561" y="10147"/>
                </a:lnTo>
                <a:lnTo>
                  <a:pt x="561" y="9611"/>
                </a:lnTo>
                <a:lnTo>
                  <a:pt x="585" y="9100"/>
                </a:lnTo>
                <a:lnTo>
                  <a:pt x="780" y="9319"/>
                </a:lnTo>
                <a:lnTo>
                  <a:pt x="974" y="9514"/>
                </a:lnTo>
                <a:lnTo>
                  <a:pt x="1218" y="9684"/>
                </a:lnTo>
                <a:lnTo>
                  <a:pt x="1510" y="9855"/>
                </a:lnTo>
                <a:lnTo>
                  <a:pt x="1777" y="10001"/>
                </a:lnTo>
                <a:lnTo>
                  <a:pt x="2021" y="10171"/>
                </a:lnTo>
                <a:lnTo>
                  <a:pt x="2215" y="10341"/>
                </a:lnTo>
                <a:lnTo>
                  <a:pt x="2410" y="10536"/>
                </a:lnTo>
                <a:lnTo>
                  <a:pt x="2580" y="10731"/>
                </a:lnTo>
                <a:lnTo>
                  <a:pt x="2702" y="10974"/>
                </a:lnTo>
                <a:lnTo>
                  <a:pt x="2848" y="11217"/>
                </a:lnTo>
                <a:lnTo>
                  <a:pt x="2945" y="11509"/>
                </a:lnTo>
                <a:lnTo>
                  <a:pt x="3213" y="12191"/>
                </a:lnTo>
                <a:lnTo>
                  <a:pt x="3480" y="12848"/>
                </a:lnTo>
                <a:lnTo>
                  <a:pt x="3772" y="13529"/>
                </a:lnTo>
                <a:lnTo>
                  <a:pt x="3894" y="13869"/>
                </a:lnTo>
                <a:lnTo>
                  <a:pt x="3991" y="14210"/>
                </a:lnTo>
                <a:lnTo>
                  <a:pt x="4162" y="14843"/>
                </a:lnTo>
                <a:lnTo>
                  <a:pt x="4308" y="15475"/>
                </a:lnTo>
                <a:lnTo>
                  <a:pt x="4405" y="15792"/>
                </a:lnTo>
                <a:lnTo>
                  <a:pt x="4502" y="16108"/>
                </a:lnTo>
                <a:lnTo>
                  <a:pt x="4648" y="16400"/>
                </a:lnTo>
                <a:lnTo>
                  <a:pt x="4819" y="16692"/>
                </a:lnTo>
                <a:lnTo>
                  <a:pt x="4867" y="16765"/>
                </a:lnTo>
                <a:lnTo>
                  <a:pt x="4940" y="16789"/>
                </a:lnTo>
                <a:lnTo>
                  <a:pt x="5038" y="16789"/>
                </a:lnTo>
                <a:lnTo>
                  <a:pt x="5111" y="16765"/>
                </a:lnTo>
                <a:lnTo>
                  <a:pt x="5232" y="16692"/>
                </a:lnTo>
                <a:lnTo>
                  <a:pt x="5305" y="16570"/>
                </a:lnTo>
                <a:lnTo>
                  <a:pt x="5378" y="16473"/>
                </a:lnTo>
                <a:lnTo>
                  <a:pt x="5403" y="16351"/>
                </a:lnTo>
                <a:lnTo>
                  <a:pt x="5451" y="16084"/>
                </a:lnTo>
                <a:lnTo>
                  <a:pt x="5476" y="15816"/>
                </a:lnTo>
                <a:lnTo>
                  <a:pt x="5524" y="15573"/>
                </a:lnTo>
                <a:lnTo>
                  <a:pt x="5573" y="15329"/>
                </a:lnTo>
                <a:lnTo>
                  <a:pt x="5670" y="15110"/>
                </a:lnTo>
                <a:lnTo>
                  <a:pt x="5792" y="14891"/>
                </a:lnTo>
                <a:lnTo>
                  <a:pt x="6035" y="14478"/>
                </a:lnTo>
                <a:lnTo>
                  <a:pt x="6327" y="14064"/>
                </a:lnTo>
                <a:lnTo>
                  <a:pt x="6522" y="13796"/>
                </a:lnTo>
                <a:lnTo>
                  <a:pt x="6741" y="13480"/>
                </a:lnTo>
                <a:lnTo>
                  <a:pt x="6936" y="13164"/>
                </a:lnTo>
                <a:lnTo>
                  <a:pt x="7106" y="12799"/>
                </a:lnTo>
                <a:lnTo>
                  <a:pt x="7155" y="12629"/>
                </a:lnTo>
                <a:lnTo>
                  <a:pt x="7203" y="12458"/>
                </a:lnTo>
                <a:lnTo>
                  <a:pt x="7228" y="12264"/>
                </a:lnTo>
                <a:lnTo>
                  <a:pt x="7228" y="12093"/>
                </a:lnTo>
                <a:lnTo>
                  <a:pt x="7203" y="11923"/>
                </a:lnTo>
                <a:lnTo>
                  <a:pt x="7155" y="11753"/>
                </a:lnTo>
                <a:lnTo>
                  <a:pt x="7082" y="11607"/>
                </a:lnTo>
                <a:lnTo>
                  <a:pt x="6960" y="11436"/>
                </a:lnTo>
                <a:lnTo>
                  <a:pt x="6863" y="11315"/>
                </a:lnTo>
                <a:lnTo>
                  <a:pt x="6717" y="11217"/>
                </a:lnTo>
                <a:lnTo>
                  <a:pt x="6449" y="11023"/>
                </a:lnTo>
                <a:lnTo>
                  <a:pt x="6157" y="10852"/>
                </a:lnTo>
                <a:lnTo>
                  <a:pt x="5865" y="10706"/>
                </a:lnTo>
                <a:lnTo>
                  <a:pt x="5062" y="10341"/>
                </a:lnTo>
                <a:lnTo>
                  <a:pt x="4648" y="10147"/>
                </a:lnTo>
                <a:lnTo>
                  <a:pt x="4235" y="10001"/>
                </a:lnTo>
                <a:lnTo>
                  <a:pt x="3991" y="9952"/>
                </a:lnTo>
                <a:lnTo>
                  <a:pt x="3724" y="9928"/>
                </a:lnTo>
                <a:lnTo>
                  <a:pt x="3456" y="9879"/>
                </a:lnTo>
                <a:lnTo>
                  <a:pt x="3334" y="9830"/>
                </a:lnTo>
                <a:lnTo>
                  <a:pt x="3213" y="9782"/>
                </a:lnTo>
                <a:lnTo>
                  <a:pt x="3042" y="9684"/>
                </a:lnTo>
                <a:lnTo>
                  <a:pt x="2872" y="9538"/>
                </a:lnTo>
                <a:lnTo>
                  <a:pt x="2726" y="9392"/>
                </a:lnTo>
                <a:lnTo>
                  <a:pt x="2580" y="9271"/>
                </a:lnTo>
                <a:lnTo>
                  <a:pt x="2459" y="9173"/>
                </a:lnTo>
                <a:lnTo>
                  <a:pt x="2337" y="9125"/>
                </a:lnTo>
                <a:lnTo>
                  <a:pt x="2069" y="9052"/>
                </a:lnTo>
                <a:lnTo>
                  <a:pt x="1923" y="9027"/>
                </a:lnTo>
                <a:lnTo>
                  <a:pt x="1826" y="8954"/>
                </a:lnTo>
                <a:lnTo>
                  <a:pt x="1777" y="8906"/>
                </a:lnTo>
                <a:lnTo>
                  <a:pt x="1753" y="8808"/>
                </a:lnTo>
                <a:lnTo>
                  <a:pt x="1753" y="8735"/>
                </a:lnTo>
                <a:lnTo>
                  <a:pt x="1777" y="8638"/>
                </a:lnTo>
                <a:lnTo>
                  <a:pt x="1850" y="8541"/>
                </a:lnTo>
                <a:lnTo>
                  <a:pt x="1948" y="8443"/>
                </a:lnTo>
                <a:lnTo>
                  <a:pt x="2069" y="8346"/>
                </a:lnTo>
                <a:lnTo>
                  <a:pt x="2191" y="8273"/>
                </a:lnTo>
                <a:lnTo>
                  <a:pt x="2483" y="8127"/>
                </a:lnTo>
                <a:lnTo>
                  <a:pt x="3091" y="7908"/>
                </a:lnTo>
                <a:lnTo>
                  <a:pt x="3261" y="7835"/>
                </a:lnTo>
                <a:lnTo>
                  <a:pt x="3407" y="7738"/>
                </a:lnTo>
                <a:lnTo>
                  <a:pt x="3675" y="7543"/>
                </a:lnTo>
                <a:lnTo>
                  <a:pt x="3918" y="7300"/>
                </a:lnTo>
                <a:lnTo>
                  <a:pt x="4137" y="7032"/>
                </a:lnTo>
                <a:lnTo>
                  <a:pt x="4429" y="6716"/>
                </a:lnTo>
                <a:lnTo>
                  <a:pt x="4721" y="6448"/>
                </a:lnTo>
                <a:lnTo>
                  <a:pt x="5038" y="6229"/>
                </a:lnTo>
                <a:lnTo>
                  <a:pt x="5208" y="6107"/>
                </a:lnTo>
                <a:lnTo>
                  <a:pt x="5403" y="6010"/>
                </a:lnTo>
                <a:lnTo>
                  <a:pt x="5646" y="5913"/>
                </a:lnTo>
                <a:lnTo>
                  <a:pt x="5889" y="5791"/>
                </a:lnTo>
                <a:lnTo>
                  <a:pt x="5987" y="5718"/>
                </a:lnTo>
                <a:lnTo>
                  <a:pt x="6084" y="5645"/>
                </a:lnTo>
                <a:lnTo>
                  <a:pt x="6157" y="5548"/>
                </a:lnTo>
                <a:lnTo>
                  <a:pt x="6206" y="5426"/>
                </a:lnTo>
                <a:lnTo>
                  <a:pt x="6206" y="5305"/>
                </a:lnTo>
                <a:lnTo>
                  <a:pt x="6181" y="5207"/>
                </a:lnTo>
                <a:lnTo>
                  <a:pt x="6108" y="5086"/>
                </a:lnTo>
                <a:lnTo>
                  <a:pt x="6035" y="5013"/>
                </a:lnTo>
                <a:lnTo>
                  <a:pt x="5841" y="4842"/>
                </a:lnTo>
                <a:lnTo>
                  <a:pt x="5670" y="4721"/>
                </a:lnTo>
                <a:lnTo>
                  <a:pt x="5573" y="4648"/>
                </a:lnTo>
                <a:lnTo>
                  <a:pt x="5330" y="4648"/>
                </a:lnTo>
                <a:lnTo>
                  <a:pt x="5232" y="4672"/>
                </a:lnTo>
                <a:lnTo>
                  <a:pt x="4989" y="4794"/>
                </a:lnTo>
                <a:lnTo>
                  <a:pt x="4794" y="4891"/>
                </a:lnTo>
                <a:lnTo>
                  <a:pt x="4429" y="5013"/>
                </a:lnTo>
                <a:lnTo>
                  <a:pt x="4235" y="5013"/>
                </a:lnTo>
                <a:lnTo>
                  <a:pt x="4113" y="4964"/>
                </a:lnTo>
                <a:lnTo>
                  <a:pt x="3991" y="4915"/>
                </a:lnTo>
                <a:lnTo>
                  <a:pt x="3894" y="4842"/>
                </a:lnTo>
                <a:lnTo>
                  <a:pt x="3870" y="4794"/>
                </a:lnTo>
                <a:lnTo>
                  <a:pt x="3845" y="4745"/>
                </a:lnTo>
                <a:lnTo>
                  <a:pt x="3845" y="4696"/>
                </a:lnTo>
                <a:lnTo>
                  <a:pt x="3870" y="4648"/>
                </a:lnTo>
                <a:lnTo>
                  <a:pt x="3918" y="4599"/>
                </a:lnTo>
                <a:lnTo>
                  <a:pt x="3991" y="4550"/>
                </a:lnTo>
                <a:lnTo>
                  <a:pt x="4113" y="4477"/>
                </a:lnTo>
                <a:lnTo>
                  <a:pt x="4259" y="4429"/>
                </a:lnTo>
                <a:lnTo>
                  <a:pt x="4575" y="4331"/>
                </a:lnTo>
                <a:lnTo>
                  <a:pt x="4770" y="4210"/>
                </a:lnTo>
                <a:lnTo>
                  <a:pt x="4940" y="4112"/>
                </a:lnTo>
                <a:lnTo>
                  <a:pt x="5013" y="4088"/>
                </a:lnTo>
                <a:lnTo>
                  <a:pt x="5111" y="4088"/>
                </a:lnTo>
                <a:lnTo>
                  <a:pt x="5208" y="4112"/>
                </a:lnTo>
                <a:lnTo>
                  <a:pt x="5354" y="4185"/>
                </a:lnTo>
                <a:lnTo>
                  <a:pt x="5646" y="4356"/>
                </a:lnTo>
                <a:lnTo>
                  <a:pt x="5768" y="4453"/>
                </a:lnTo>
                <a:lnTo>
                  <a:pt x="5914" y="4526"/>
                </a:lnTo>
                <a:lnTo>
                  <a:pt x="6060" y="4550"/>
                </a:lnTo>
                <a:lnTo>
                  <a:pt x="6206" y="4550"/>
                </a:lnTo>
                <a:lnTo>
                  <a:pt x="6327" y="4526"/>
                </a:lnTo>
                <a:lnTo>
                  <a:pt x="6425" y="4453"/>
                </a:lnTo>
                <a:lnTo>
                  <a:pt x="6498" y="4356"/>
                </a:lnTo>
                <a:lnTo>
                  <a:pt x="6546" y="4234"/>
                </a:lnTo>
                <a:lnTo>
                  <a:pt x="6571" y="4112"/>
                </a:lnTo>
                <a:lnTo>
                  <a:pt x="6546" y="3966"/>
                </a:lnTo>
                <a:lnTo>
                  <a:pt x="6473" y="3772"/>
                </a:lnTo>
                <a:lnTo>
                  <a:pt x="6400" y="3553"/>
                </a:lnTo>
                <a:lnTo>
                  <a:pt x="6376" y="3504"/>
                </a:lnTo>
                <a:lnTo>
                  <a:pt x="6400" y="3431"/>
                </a:lnTo>
                <a:lnTo>
                  <a:pt x="6449" y="3236"/>
                </a:lnTo>
                <a:lnTo>
                  <a:pt x="6546" y="3066"/>
                </a:lnTo>
                <a:lnTo>
                  <a:pt x="6595" y="2920"/>
                </a:lnTo>
                <a:lnTo>
                  <a:pt x="6619" y="2774"/>
                </a:lnTo>
                <a:lnTo>
                  <a:pt x="6595" y="2628"/>
                </a:lnTo>
                <a:lnTo>
                  <a:pt x="6522" y="2506"/>
                </a:lnTo>
                <a:lnTo>
                  <a:pt x="6400" y="2409"/>
                </a:lnTo>
                <a:lnTo>
                  <a:pt x="6327" y="2360"/>
                </a:lnTo>
                <a:lnTo>
                  <a:pt x="6254" y="2336"/>
                </a:lnTo>
                <a:lnTo>
                  <a:pt x="6157" y="2312"/>
                </a:lnTo>
                <a:lnTo>
                  <a:pt x="6084" y="2312"/>
                </a:lnTo>
                <a:lnTo>
                  <a:pt x="5914" y="2360"/>
                </a:lnTo>
                <a:lnTo>
                  <a:pt x="5719" y="2433"/>
                </a:lnTo>
                <a:lnTo>
                  <a:pt x="5549" y="2531"/>
                </a:lnTo>
                <a:lnTo>
                  <a:pt x="5378" y="2652"/>
                </a:lnTo>
                <a:lnTo>
                  <a:pt x="5135" y="2847"/>
                </a:lnTo>
                <a:lnTo>
                  <a:pt x="4770" y="3115"/>
                </a:lnTo>
                <a:lnTo>
                  <a:pt x="4600" y="3236"/>
                </a:lnTo>
                <a:lnTo>
                  <a:pt x="4405" y="3358"/>
                </a:lnTo>
                <a:lnTo>
                  <a:pt x="4283" y="3407"/>
                </a:lnTo>
                <a:lnTo>
                  <a:pt x="4113" y="3431"/>
                </a:lnTo>
                <a:lnTo>
                  <a:pt x="3967" y="3455"/>
                </a:lnTo>
                <a:lnTo>
                  <a:pt x="3797" y="3431"/>
                </a:lnTo>
                <a:lnTo>
                  <a:pt x="3456" y="3358"/>
                </a:lnTo>
                <a:lnTo>
                  <a:pt x="3140" y="3261"/>
                </a:lnTo>
                <a:lnTo>
                  <a:pt x="3383" y="3017"/>
                </a:lnTo>
                <a:lnTo>
                  <a:pt x="3651" y="2774"/>
                </a:lnTo>
                <a:lnTo>
                  <a:pt x="3918" y="2555"/>
                </a:lnTo>
                <a:lnTo>
                  <a:pt x="4186" y="2336"/>
                </a:lnTo>
                <a:lnTo>
                  <a:pt x="4478" y="2141"/>
                </a:lnTo>
                <a:lnTo>
                  <a:pt x="4770" y="1947"/>
                </a:lnTo>
                <a:lnTo>
                  <a:pt x="5062" y="1776"/>
                </a:lnTo>
                <a:lnTo>
                  <a:pt x="5378" y="1630"/>
                </a:lnTo>
                <a:lnTo>
                  <a:pt x="5719" y="1484"/>
                </a:lnTo>
                <a:lnTo>
                  <a:pt x="6084" y="1363"/>
                </a:lnTo>
                <a:lnTo>
                  <a:pt x="6814" y="1144"/>
                </a:lnTo>
                <a:lnTo>
                  <a:pt x="7544" y="949"/>
                </a:lnTo>
                <a:lnTo>
                  <a:pt x="8298" y="779"/>
                </a:lnTo>
                <a:lnTo>
                  <a:pt x="8323" y="803"/>
                </a:lnTo>
                <a:lnTo>
                  <a:pt x="8736" y="803"/>
                </a:lnTo>
                <a:lnTo>
                  <a:pt x="9685" y="779"/>
                </a:lnTo>
                <a:lnTo>
                  <a:pt x="10245" y="754"/>
                </a:lnTo>
                <a:close/>
                <a:moveTo>
                  <a:pt x="9588" y="0"/>
                </a:moveTo>
                <a:lnTo>
                  <a:pt x="9174" y="24"/>
                </a:lnTo>
                <a:lnTo>
                  <a:pt x="8761" y="122"/>
                </a:lnTo>
                <a:lnTo>
                  <a:pt x="7958" y="292"/>
                </a:lnTo>
                <a:lnTo>
                  <a:pt x="6984" y="511"/>
                </a:lnTo>
                <a:lnTo>
                  <a:pt x="6498" y="657"/>
                </a:lnTo>
                <a:lnTo>
                  <a:pt x="6035" y="779"/>
                </a:lnTo>
                <a:lnTo>
                  <a:pt x="5573" y="949"/>
                </a:lnTo>
                <a:lnTo>
                  <a:pt x="5135" y="1119"/>
                </a:lnTo>
                <a:lnTo>
                  <a:pt x="4721" y="1314"/>
                </a:lnTo>
                <a:lnTo>
                  <a:pt x="4332" y="1557"/>
                </a:lnTo>
                <a:lnTo>
                  <a:pt x="3943" y="1801"/>
                </a:lnTo>
                <a:lnTo>
                  <a:pt x="3578" y="2093"/>
                </a:lnTo>
                <a:lnTo>
                  <a:pt x="3213" y="2385"/>
                </a:lnTo>
                <a:lnTo>
                  <a:pt x="2872" y="2725"/>
                </a:lnTo>
                <a:lnTo>
                  <a:pt x="2580" y="3042"/>
                </a:lnTo>
                <a:lnTo>
                  <a:pt x="2288" y="3358"/>
                </a:lnTo>
                <a:lnTo>
                  <a:pt x="2021" y="3699"/>
                </a:lnTo>
                <a:lnTo>
                  <a:pt x="1777" y="4064"/>
                </a:lnTo>
                <a:lnTo>
                  <a:pt x="1534" y="4429"/>
                </a:lnTo>
                <a:lnTo>
                  <a:pt x="1315" y="4794"/>
                </a:lnTo>
                <a:lnTo>
                  <a:pt x="1120" y="5159"/>
                </a:lnTo>
                <a:lnTo>
                  <a:pt x="926" y="5548"/>
                </a:lnTo>
                <a:lnTo>
                  <a:pt x="780" y="5961"/>
                </a:lnTo>
                <a:lnTo>
                  <a:pt x="609" y="6351"/>
                </a:lnTo>
                <a:lnTo>
                  <a:pt x="488" y="6764"/>
                </a:lnTo>
                <a:lnTo>
                  <a:pt x="366" y="7178"/>
                </a:lnTo>
                <a:lnTo>
                  <a:pt x="269" y="7616"/>
                </a:lnTo>
                <a:lnTo>
                  <a:pt x="196" y="8030"/>
                </a:lnTo>
                <a:lnTo>
                  <a:pt x="123" y="8468"/>
                </a:lnTo>
                <a:lnTo>
                  <a:pt x="74" y="8906"/>
                </a:lnTo>
                <a:lnTo>
                  <a:pt x="25" y="9344"/>
                </a:lnTo>
                <a:lnTo>
                  <a:pt x="1" y="9782"/>
                </a:lnTo>
                <a:lnTo>
                  <a:pt x="25" y="10220"/>
                </a:lnTo>
                <a:lnTo>
                  <a:pt x="50" y="10633"/>
                </a:lnTo>
                <a:lnTo>
                  <a:pt x="98" y="11071"/>
                </a:lnTo>
                <a:lnTo>
                  <a:pt x="171" y="11485"/>
                </a:lnTo>
                <a:lnTo>
                  <a:pt x="244" y="11899"/>
                </a:lnTo>
                <a:lnTo>
                  <a:pt x="366" y="12288"/>
                </a:lnTo>
                <a:lnTo>
                  <a:pt x="488" y="12677"/>
                </a:lnTo>
                <a:lnTo>
                  <a:pt x="634" y="13067"/>
                </a:lnTo>
                <a:lnTo>
                  <a:pt x="804" y="13456"/>
                </a:lnTo>
                <a:lnTo>
                  <a:pt x="974" y="13821"/>
                </a:lnTo>
                <a:lnTo>
                  <a:pt x="1169" y="14186"/>
                </a:lnTo>
                <a:lnTo>
                  <a:pt x="1388" y="14526"/>
                </a:lnTo>
                <a:lnTo>
                  <a:pt x="1607" y="14891"/>
                </a:lnTo>
                <a:lnTo>
                  <a:pt x="1850" y="15208"/>
                </a:lnTo>
                <a:lnTo>
                  <a:pt x="2118" y="15548"/>
                </a:lnTo>
                <a:lnTo>
                  <a:pt x="2386" y="15840"/>
                </a:lnTo>
                <a:lnTo>
                  <a:pt x="2653" y="16157"/>
                </a:lnTo>
                <a:lnTo>
                  <a:pt x="2945" y="16449"/>
                </a:lnTo>
                <a:lnTo>
                  <a:pt x="3261" y="16741"/>
                </a:lnTo>
                <a:lnTo>
                  <a:pt x="3578" y="17008"/>
                </a:lnTo>
                <a:lnTo>
                  <a:pt x="3918" y="17252"/>
                </a:lnTo>
                <a:lnTo>
                  <a:pt x="4259" y="17495"/>
                </a:lnTo>
                <a:lnTo>
                  <a:pt x="4600" y="17738"/>
                </a:lnTo>
                <a:lnTo>
                  <a:pt x="4965" y="17957"/>
                </a:lnTo>
                <a:lnTo>
                  <a:pt x="5330" y="18176"/>
                </a:lnTo>
                <a:lnTo>
                  <a:pt x="5719" y="18371"/>
                </a:lnTo>
                <a:lnTo>
                  <a:pt x="6108" y="18541"/>
                </a:lnTo>
                <a:lnTo>
                  <a:pt x="6498" y="18712"/>
                </a:lnTo>
                <a:lnTo>
                  <a:pt x="6911" y="18858"/>
                </a:lnTo>
                <a:lnTo>
                  <a:pt x="7301" y="19004"/>
                </a:lnTo>
                <a:lnTo>
                  <a:pt x="7860" y="19150"/>
                </a:lnTo>
                <a:lnTo>
                  <a:pt x="8420" y="19271"/>
                </a:lnTo>
                <a:lnTo>
                  <a:pt x="8712" y="19320"/>
                </a:lnTo>
                <a:lnTo>
                  <a:pt x="8980" y="19344"/>
                </a:lnTo>
                <a:lnTo>
                  <a:pt x="9272" y="19344"/>
                </a:lnTo>
                <a:lnTo>
                  <a:pt x="9564" y="19320"/>
                </a:lnTo>
                <a:lnTo>
                  <a:pt x="9637" y="19344"/>
                </a:lnTo>
                <a:lnTo>
                  <a:pt x="10050" y="19296"/>
                </a:lnTo>
                <a:lnTo>
                  <a:pt x="10440" y="19223"/>
                </a:lnTo>
                <a:lnTo>
                  <a:pt x="11267" y="19028"/>
                </a:lnTo>
                <a:lnTo>
                  <a:pt x="12240" y="18809"/>
                </a:lnTo>
                <a:lnTo>
                  <a:pt x="12702" y="18687"/>
                </a:lnTo>
                <a:lnTo>
                  <a:pt x="13189" y="18566"/>
                </a:lnTo>
                <a:lnTo>
                  <a:pt x="13627" y="18395"/>
                </a:lnTo>
                <a:lnTo>
                  <a:pt x="14065" y="18225"/>
                </a:lnTo>
                <a:lnTo>
                  <a:pt x="14479" y="18006"/>
                </a:lnTo>
                <a:lnTo>
                  <a:pt x="14868" y="17787"/>
                </a:lnTo>
                <a:lnTo>
                  <a:pt x="15257" y="17519"/>
                </a:lnTo>
                <a:lnTo>
                  <a:pt x="15622" y="17252"/>
                </a:lnTo>
                <a:lnTo>
                  <a:pt x="15987" y="16960"/>
                </a:lnTo>
                <a:lnTo>
                  <a:pt x="16328" y="16619"/>
                </a:lnTo>
                <a:lnTo>
                  <a:pt x="16425" y="16522"/>
                </a:lnTo>
                <a:lnTo>
                  <a:pt x="16450" y="16522"/>
                </a:lnTo>
                <a:lnTo>
                  <a:pt x="16474" y="16473"/>
                </a:lnTo>
                <a:lnTo>
                  <a:pt x="16498" y="16449"/>
                </a:lnTo>
                <a:lnTo>
                  <a:pt x="16985" y="15913"/>
                </a:lnTo>
                <a:lnTo>
                  <a:pt x="17399" y="15354"/>
                </a:lnTo>
                <a:lnTo>
                  <a:pt x="17788" y="14745"/>
                </a:lnTo>
                <a:lnTo>
                  <a:pt x="18104" y="14137"/>
                </a:lnTo>
                <a:lnTo>
                  <a:pt x="18396" y="13505"/>
                </a:lnTo>
                <a:lnTo>
                  <a:pt x="18640" y="12823"/>
                </a:lnTo>
                <a:lnTo>
                  <a:pt x="18834" y="12166"/>
                </a:lnTo>
                <a:lnTo>
                  <a:pt x="19004" y="11461"/>
                </a:lnTo>
                <a:lnTo>
                  <a:pt x="19029" y="11412"/>
                </a:lnTo>
                <a:lnTo>
                  <a:pt x="19053" y="11339"/>
                </a:lnTo>
                <a:lnTo>
                  <a:pt x="19053" y="11290"/>
                </a:lnTo>
                <a:lnTo>
                  <a:pt x="19029" y="11217"/>
                </a:lnTo>
                <a:lnTo>
                  <a:pt x="19150" y="10439"/>
                </a:lnTo>
                <a:lnTo>
                  <a:pt x="19199" y="9903"/>
                </a:lnTo>
                <a:lnTo>
                  <a:pt x="19199" y="9344"/>
                </a:lnTo>
                <a:lnTo>
                  <a:pt x="19175" y="8833"/>
                </a:lnTo>
                <a:lnTo>
                  <a:pt x="19126" y="8297"/>
                </a:lnTo>
                <a:lnTo>
                  <a:pt x="19150" y="8224"/>
                </a:lnTo>
                <a:lnTo>
                  <a:pt x="19150" y="8151"/>
                </a:lnTo>
                <a:lnTo>
                  <a:pt x="19126" y="8078"/>
                </a:lnTo>
                <a:lnTo>
                  <a:pt x="19077" y="8005"/>
                </a:lnTo>
                <a:lnTo>
                  <a:pt x="19004" y="7616"/>
                </a:lnTo>
                <a:lnTo>
                  <a:pt x="18907" y="7227"/>
                </a:lnTo>
                <a:lnTo>
                  <a:pt x="18785" y="6862"/>
                </a:lnTo>
                <a:lnTo>
                  <a:pt x="18664" y="6472"/>
                </a:lnTo>
                <a:lnTo>
                  <a:pt x="18518" y="6107"/>
                </a:lnTo>
                <a:lnTo>
                  <a:pt x="18348" y="5767"/>
                </a:lnTo>
                <a:lnTo>
                  <a:pt x="18177" y="5402"/>
                </a:lnTo>
                <a:lnTo>
                  <a:pt x="17983" y="5061"/>
                </a:lnTo>
                <a:lnTo>
                  <a:pt x="17764" y="4721"/>
                </a:lnTo>
                <a:lnTo>
                  <a:pt x="17545" y="4404"/>
                </a:lnTo>
                <a:lnTo>
                  <a:pt x="17326" y="4088"/>
                </a:lnTo>
                <a:lnTo>
                  <a:pt x="17082" y="3772"/>
                </a:lnTo>
                <a:lnTo>
                  <a:pt x="16815" y="3480"/>
                </a:lnTo>
                <a:lnTo>
                  <a:pt x="16547" y="3188"/>
                </a:lnTo>
                <a:lnTo>
                  <a:pt x="16255" y="2896"/>
                </a:lnTo>
                <a:lnTo>
                  <a:pt x="15963" y="2628"/>
                </a:lnTo>
                <a:lnTo>
                  <a:pt x="16036" y="2579"/>
                </a:lnTo>
                <a:lnTo>
                  <a:pt x="16060" y="2555"/>
                </a:lnTo>
                <a:lnTo>
                  <a:pt x="16085" y="2506"/>
                </a:lnTo>
                <a:lnTo>
                  <a:pt x="16060" y="2433"/>
                </a:lnTo>
                <a:lnTo>
                  <a:pt x="16012" y="2360"/>
                </a:lnTo>
                <a:lnTo>
                  <a:pt x="15939" y="2336"/>
                </a:lnTo>
                <a:lnTo>
                  <a:pt x="15793" y="2336"/>
                </a:lnTo>
                <a:lnTo>
                  <a:pt x="15647" y="2360"/>
                </a:lnTo>
                <a:lnTo>
                  <a:pt x="15209" y="2020"/>
                </a:lnTo>
                <a:lnTo>
                  <a:pt x="15257" y="1947"/>
                </a:lnTo>
                <a:lnTo>
                  <a:pt x="15282" y="1898"/>
                </a:lnTo>
                <a:lnTo>
                  <a:pt x="15282" y="1849"/>
                </a:lnTo>
                <a:lnTo>
                  <a:pt x="15257" y="1825"/>
                </a:lnTo>
                <a:lnTo>
                  <a:pt x="15160" y="1776"/>
                </a:lnTo>
                <a:lnTo>
                  <a:pt x="15063" y="1752"/>
                </a:lnTo>
                <a:lnTo>
                  <a:pt x="14844" y="1752"/>
                </a:lnTo>
                <a:lnTo>
                  <a:pt x="14162" y="1338"/>
                </a:lnTo>
                <a:lnTo>
                  <a:pt x="13432" y="949"/>
                </a:lnTo>
                <a:lnTo>
                  <a:pt x="13067" y="779"/>
                </a:lnTo>
                <a:lnTo>
                  <a:pt x="12678" y="608"/>
                </a:lnTo>
                <a:lnTo>
                  <a:pt x="12289" y="462"/>
                </a:lnTo>
                <a:lnTo>
                  <a:pt x="11899" y="341"/>
                </a:lnTo>
                <a:lnTo>
                  <a:pt x="11364" y="170"/>
                </a:lnTo>
                <a:lnTo>
                  <a:pt x="10780" y="73"/>
                </a:lnTo>
                <a:lnTo>
                  <a:pt x="10513" y="24"/>
                </a:lnTo>
                <a:lnTo>
                  <a:pt x="10221" y="0"/>
                </a:lnTo>
                <a:lnTo>
                  <a:pt x="9929" y="0"/>
                </a:lnTo>
                <a:lnTo>
                  <a:pt x="9637" y="24"/>
                </a:lnTo>
                <a:lnTo>
                  <a:pt x="9588" y="0"/>
                </a:lnTo>
                <a:close/>
              </a:path>
            </a:pathLst>
          </a:custGeom>
          <a:solidFill>
            <a:srgbClr val="9269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7"/>
          <p:cNvSpPr txBox="1">
            <a:spLocks noGrp="1"/>
          </p:cNvSpPr>
          <p:nvPr>
            <p:ph type="sldNum" idx="12"/>
          </p:nvPr>
        </p:nvSpPr>
        <p:spPr>
          <a:xfrm>
            <a:off x="4297650" y="47499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>
            <a:spLocks noGrp="1"/>
          </p:cNvSpPr>
          <p:nvPr>
            <p:ph type="body" idx="1"/>
          </p:nvPr>
        </p:nvSpPr>
        <p:spPr>
          <a:xfrm>
            <a:off x="214282" y="214296"/>
            <a:ext cx="3126900" cy="235745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 smtClean="0"/>
              <a:t>Se caracterizó por extensas líneas de combate en las que se disputó cada pedazo de terreno.</a:t>
            </a:r>
            <a:endParaRPr b="1"/>
          </a:p>
        </p:txBody>
      </p:sp>
      <p:sp>
        <p:nvSpPr>
          <p:cNvPr id="107" name="Google Shape;107;p18"/>
          <p:cNvSpPr txBox="1">
            <a:spLocks noGrp="1"/>
          </p:cNvSpPr>
          <p:nvPr>
            <p:ph type="title"/>
          </p:nvPr>
        </p:nvSpPr>
        <p:spPr>
          <a:xfrm>
            <a:off x="3357554" y="357028"/>
            <a:ext cx="4225224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 dirty="0" smtClean="0"/>
              <a:t>F</a:t>
            </a:r>
            <a:r>
              <a:rPr lang="en" b="1" dirty="0" smtClean="0"/>
              <a:t>ase de trincheras</a:t>
            </a:r>
            <a:endParaRPr b="1"/>
          </a:p>
        </p:txBody>
      </p:sp>
      <p:sp>
        <p:nvSpPr>
          <p:cNvPr id="108" name="Google Shape;108;p18"/>
          <p:cNvSpPr txBox="1">
            <a:spLocks noGrp="1"/>
          </p:cNvSpPr>
          <p:nvPr>
            <p:ph type="body" idx="2"/>
          </p:nvPr>
        </p:nvSpPr>
        <p:spPr>
          <a:xfrm>
            <a:off x="2143108" y="1888500"/>
            <a:ext cx="3126900" cy="325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b="1" dirty="0" smtClean="0"/>
              <a:t>E</a:t>
            </a:r>
            <a:r>
              <a:rPr lang="en" b="1" dirty="0" smtClean="0"/>
              <a:t>n febrero de 1916, Alemania decidió romper el frente francés en Verdún, más de medio millón de hombres de ambos bandos perecieron en este enfrentamiento.</a:t>
            </a:r>
            <a:endParaRPr b="1"/>
          </a:p>
        </p:txBody>
      </p:sp>
      <p:sp>
        <p:nvSpPr>
          <p:cNvPr id="109" name="Google Shape;109;p18"/>
          <p:cNvSpPr txBox="1">
            <a:spLocks noGrp="1"/>
          </p:cNvSpPr>
          <p:nvPr>
            <p:ph type="sldNum" idx="12"/>
          </p:nvPr>
        </p:nvSpPr>
        <p:spPr>
          <a:xfrm>
            <a:off x="4297650" y="47499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/>
          </a:p>
        </p:txBody>
      </p:sp>
      <p:sp>
        <p:nvSpPr>
          <p:cNvPr id="6" name="Google Shape;108;p18"/>
          <p:cNvSpPr txBox="1">
            <a:spLocks/>
          </p:cNvSpPr>
          <p:nvPr/>
        </p:nvSpPr>
        <p:spPr>
          <a:xfrm>
            <a:off x="5731380" y="2428874"/>
            <a:ext cx="3126900" cy="2111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None/>
              <a:tabLst/>
              <a:defRPr/>
            </a:pPr>
            <a:r>
              <a:rPr kumimoji="0" lang="es-E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403228"/>
                </a:solidFill>
                <a:effectLst/>
                <a:uLnTx/>
                <a:uFillTx/>
                <a:latin typeface="Libre Baskerville"/>
                <a:ea typeface="Libre Baskerville"/>
                <a:cs typeface="Libre Baskerville"/>
                <a:sym typeface="Libre Baskerville"/>
              </a:rPr>
              <a:t>Francia contraataca en la Batalla</a:t>
            </a:r>
            <a:r>
              <a:rPr kumimoji="0" lang="es-ES" sz="2000" b="1" i="0" u="none" strike="noStrike" kern="0" cap="none" spc="0" normalizeH="0" noProof="0" dirty="0" smtClean="0">
                <a:ln>
                  <a:noFill/>
                </a:ln>
                <a:solidFill>
                  <a:srgbClr val="403228"/>
                </a:solidFill>
                <a:effectLst/>
                <a:uLnTx/>
                <a:uFillTx/>
                <a:latin typeface="Libre Baskerville"/>
                <a:ea typeface="Libre Baskerville"/>
                <a:cs typeface="Libre Baskerville"/>
                <a:sym typeface="Libre Baskerville"/>
              </a:rPr>
              <a:t> del río Somme, con similar cantidad de pérdidas humanas.</a:t>
            </a:r>
            <a:endParaRPr kumimoji="0" lang="es-ES" sz="2000" b="1" i="0" u="none" strike="noStrike" kern="0" cap="none" spc="0" normalizeH="0" baseline="0" noProof="0" dirty="0">
              <a:ln>
                <a:noFill/>
              </a:ln>
              <a:solidFill>
                <a:srgbClr val="403228"/>
              </a:solidFill>
              <a:effectLst/>
              <a:uLnTx/>
              <a:uFillTx/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9"/>
          <p:cNvSpPr txBox="1">
            <a:spLocks noGrp="1"/>
          </p:cNvSpPr>
          <p:nvPr>
            <p:ph type="title"/>
          </p:nvPr>
        </p:nvSpPr>
        <p:spPr>
          <a:xfrm>
            <a:off x="1887900" y="434575"/>
            <a:ext cx="53682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 smtClean="0"/>
              <a:t>TERCERA FASE</a:t>
            </a:r>
            <a:endParaRPr sz="3600" b="1"/>
          </a:p>
        </p:txBody>
      </p:sp>
      <p:sp>
        <p:nvSpPr>
          <p:cNvPr id="115" name="Google Shape;115;p19"/>
          <p:cNvSpPr txBox="1">
            <a:spLocks noGrp="1"/>
          </p:cNvSpPr>
          <p:nvPr>
            <p:ph type="body" idx="1"/>
          </p:nvPr>
        </p:nvSpPr>
        <p:spPr>
          <a:xfrm>
            <a:off x="714348" y="1428742"/>
            <a:ext cx="2307000" cy="329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1800" b="1" dirty="0" smtClean="0"/>
              <a:t>1915</a:t>
            </a:r>
            <a:endParaRPr b="1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/>
              <a:t>Alemania declaró la guerra total haciendo uso de sus submarinos.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 lang="en" dirty="0" smtClean="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/>
              <a:t>EU rompe relaciones con Alemania.</a:t>
            </a:r>
            <a:endParaRPr/>
          </a:p>
        </p:txBody>
      </p:sp>
      <p:sp>
        <p:nvSpPr>
          <p:cNvPr id="116" name="Google Shape;116;p19"/>
          <p:cNvSpPr txBox="1">
            <a:spLocks noGrp="1"/>
          </p:cNvSpPr>
          <p:nvPr>
            <p:ph type="body" idx="2"/>
          </p:nvPr>
        </p:nvSpPr>
        <p:spPr>
          <a:xfrm>
            <a:off x="3836636" y="1552350"/>
            <a:ext cx="2307000" cy="25910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1800" b="1" dirty="0" smtClean="0"/>
              <a:t>Q</a:t>
            </a:r>
            <a:r>
              <a:rPr lang="en" sz="1800" b="1" dirty="0" smtClean="0"/>
              <a:t>ué propició la declaración de Guerra</a:t>
            </a:r>
            <a:endParaRPr sz="1800" b="1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dirty="0" smtClean="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dirty="0" smtClean="0"/>
              <a:t>E</a:t>
            </a:r>
            <a:r>
              <a:rPr lang="en" dirty="0" smtClean="0"/>
              <a:t>l hundimiento del trasatlántico Lusitania</a:t>
            </a:r>
            <a:endParaRPr/>
          </a:p>
        </p:txBody>
      </p:sp>
      <p:sp>
        <p:nvSpPr>
          <p:cNvPr id="117" name="Google Shape;117;p19"/>
          <p:cNvSpPr txBox="1">
            <a:spLocks noGrp="1"/>
          </p:cNvSpPr>
          <p:nvPr>
            <p:ph type="body" idx="3"/>
          </p:nvPr>
        </p:nvSpPr>
        <p:spPr>
          <a:xfrm>
            <a:off x="6336966" y="1428742"/>
            <a:ext cx="2307000" cy="25195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dirty="0" smtClean="0"/>
              <a:t>T</a:t>
            </a:r>
            <a:r>
              <a:rPr lang="en" dirty="0" smtClean="0"/>
              <a:t>elegrama  interceptado por Inglaterra: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dirty="0" smtClean="0"/>
              <a:t>Arthur </a:t>
            </a:r>
            <a:r>
              <a:rPr lang="es-ES" dirty="0" err="1" smtClean="0"/>
              <a:t>Zimmermann</a:t>
            </a:r>
            <a:r>
              <a:rPr lang="es-ES" dirty="0" smtClean="0"/>
              <a:t> propone a México una alianza</a:t>
            </a:r>
            <a:endParaRPr/>
          </a:p>
        </p:txBody>
      </p:sp>
      <p:sp>
        <p:nvSpPr>
          <p:cNvPr id="118" name="Google Shape;118;p19"/>
          <p:cNvSpPr txBox="1">
            <a:spLocks noGrp="1"/>
          </p:cNvSpPr>
          <p:nvPr>
            <p:ph type="sldNum" idx="12"/>
          </p:nvPr>
        </p:nvSpPr>
        <p:spPr>
          <a:xfrm>
            <a:off x="4297650" y="47499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  <p:sp>
        <p:nvSpPr>
          <p:cNvPr id="7" name="Google Shape;115;p19"/>
          <p:cNvSpPr txBox="1">
            <a:spLocks/>
          </p:cNvSpPr>
          <p:nvPr/>
        </p:nvSpPr>
        <p:spPr>
          <a:xfrm>
            <a:off x="2143108" y="4000510"/>
            <a:ext cx="6715140" cy="1001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26940"/>
              </a:buClr>
              <a:buSzPts val="1600"/>
              <a:buFont typeface="Libre Baskerville"/>
              <a:buNone/>
              <a:tabLst/>
              <a:defRPr/>
            </a:pPr>
            <a:r>
              <a:rPr kumimoji="0" lang="es-E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403228"/>
                </a:solidFill>
                <a:effectLst/>
                <a:uLnTx/>
                <a:uFillTx/>
                <a:latin typeface="Libre Baskerville"/>
                <a:ea typeface="Libre Baskerville"/>
                <a:cs typeface="Libre Baskerville"/>
                <a:sym typeface="Libre Baskerville"/>
              </a:rPr>
              <a:t>Rusia </a:t>
            </a:r>
            <a:endParaRPr kumimoji="0" lang="es-ES" sz="1600" b="1" i="0" u="none" strike="noStrike" kern="0" cap="none" spc="0" normalizeH="0" baseline="0" noProof="0" dirty="0" smtClean="0">
              <a:ln>
                <a:noFill/>
              </a:ln>
              <a:solidFill>
                <a:srgbClr val="403228"/>
              </a:solidFill>
              <a:effectLst/>
              <a:uLnTx/>
              <a:uFillTx/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26940"/>
              </a:buClr>
              <a:buSzPts val="1600"/>
              <a:buFont typeface="Libre Baskerville"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re Baskerville"/>
                <a:ea typeface="Libre Baskerville"/>
                <a:cs typeface="Libre Baskerville"/>
                <a:sym typeface="Libre Baskerville"/>
              </a:rPr>
              <a:t>Firma los Tratados</a:t>
            </a:r>
            <a:r>
              <a:rPr kumimoji="0" lang="es-E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re Baskerville"/>
                <a:ea typeface="Libre Baskerville"/>
                <a:cs typeface="Libre Baskerville"/>
                <a:sym typeface="Libre Baskerville"/>
              </a:rPr>
              <a:t> de Brest-</a:t>
            </a:r>
            <a:r>
              <a:rPr kumimoji="0" lang="es-ES" sz="1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re Baskerville"/>
                <a:ea typeface="Libre Baskerville"/>
                <a:cs typeface="Libre Baskerville"/>
                <a:sym typeface="Libre Baskerville"/>
              </a:rPr>
              <a:t>Litovsk</a:t>
            </a:r>
            <a:r>
              <a:rPr kumimoji="0" lang="es-E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re Baskerville"/>
                <a:ea typeface="Libre Baskerville"/>
                <a:cs typeface="Libre Baskerville"/>
                <a:sym typeface="Libre Baskerville"/>
              </a:rPr>
              <a:t> y se retira de la guerra, cediendo territorios a las potencias centrales</a:t>
            </a:r>
            <a:endParaRPr kumimoji="0" lang="es-E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label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496</Words>
  <PresentationFormat>Presentación en pantalla (16:9)</PresentationFormat>
  <Paragraphs>110</Paragraphs>
  <Slides>13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Cinzel</vt:lpstr>
      <vt:lpstr>Libre Baskerville</vt:lpstr>
      <vt:lpstr>Arial Rounded MT Bold</vt:lpstr>
      <vt:lpstr>Aharoni</vt:lpstr>
      <vt:lpstr>Wingdings</vt:lpstr>
      <vt:lpstr>Dolabella template</vt:lpstr>
      <vt:lpstr>PRIMERA GUERRA MUNDIAL</vt:lpstr>
      <vt:lpstr>CAUSAS</vt:lpstr>
      <vt:lpstr>ANTECEDENTES</vt:lpstr>
      <vt:lpstr>Diapositiva 4</vt:lpstr>
      <vt:lpstr>1. Primera fase</vt:lpstr>
      <vt:lpstr>Diapositiva 6</vt:lpstr>
      <vt:lpstr>Segunda fase</vt:lpstr>
      <vt:lpstr>Fase de trincheras</vt:lpstr>
      <vt:lpstr>TERCERA FASE</vt:lpstr>
      <vt:lpstr>Fin de la guerra</vt:lpstr>
      <vt:lpstr>Diapositiva 11</vt:lpstr>
      <vt:lpstr>NUEVAS ARMAS</vt:lpstr>
      <vt:lpstr>TRATADOS DE PAZ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PRIMERA GUERRA MUNDIAL</dc:title>
  <dc:creator>Maestra Olga</dc:creator>
  <cp:lastModifiedBy>Olga</cp:lastModifiedBy>
  <cp:revision>6</cp:revision>
  <dcterms:modified xsi:type="dcterms:W3CDTF">2018-09-09T03:54:38Z</dcterms:modified>
</cp:coreProperties>
</file>