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4" r:id="rId6"/>
    <p:sldId id="260" r:id="rId7"/>
    <p:sldId id="261" r:id="rId8"/>
    <p:sldId id="262" r:id="rId9"/>
    <p:sldId id="265" r:id="rId10"/>
    <p:sldId id="263"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0833BD-7F73-407B-92CB-D23EDF4B3758}" type="datetimeFigureOut">
              <a:rPr lang="es-MX" smtClean="0"/>
              <a:pPr/>
              <a:t>07/09/2015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69CA778-1955-4B17-A83E-FA3A0FCFBF9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833BD-7F73-407B-92CB-D23EDF4B3758}" type="datetimeFigureOut">
              <a:rPr lang="es-MX" smtClean="0"/>
              <a:pPr/>
              <a:t>07/09/2015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A778-1955-4B17-A83E-FA3A0FCFBF9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Sistemas europeos de alianzas a principios del siglo XX</a:t>
            </a:r>
            <a:endParaRPr lang="es-MX" dirty="0"/>
          </a:p>
        </p:txBody>
      </p:sp>
      <p:sp>
        <p:nvSpPr>
          <p:cNvPr id="3" name="2 Subtítulo"/>
          <p:cNvSpPr>
            <a:spLocks noGrp="1"/>
          </p:cNvSpPr>
          <p:nvPr>
            <p:ph type="subTitle" idx="1"/>
          </p:nvPr>
        </p:nvSpPr>
        <p:spPr/>
        <p:txBody>
          <a:bodyPr/>
          <a:lstStyle/>
          <a:p>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Sistema de alianzas</a:t>
            </a:r>
            <a:endParaRPr lang="es-ES" dirty="0"/>
          </a:p>
        </p:txBody>
      </p:sp>
      <p:sp>
        <p:nvSpPr>
          <p:cNvPr id="3" name="2 Marcador de contenido"/>
          <p:cNvSpPr>
            <a:spLocks noGrp="1"/>
          </p:cNvSpPr>
          <p:nvPr>
            <p:ph idx="1"/>
          </p:nvPr>
        </p:nvSpPr>
        <p:spPr>
          <a:xfrm>
            <a:off x="457200" y="1285860"/>
            <a:ext cx="8229600" cy="5286412"/>
          </a:xfrm>
        </p:spPr>
        <p:txBody>
          <a:bodyPr>
            <a:normAutofit fontScale="77500" lnSpcReduction="20000"/>
          </a:bodyPr>
          <a:lstStyle/>
          <a:p>
            <a:r>
              <a:rPr lang="es-ES" dirty="0" smtClean="0"/>
              <a:t>Liga de los tres emperadores</a:t>
            </a:r>
          </a:p>
          <a:p>
            <a:pPr lvl="1"/>
            <a:r>
              <a:rPr lang="es-ES" dirty="0" smtClean="0"/>
              <a:t>Rusia</a:t>
            </a:r>
          </a:p>
          <a:p>
            <a:pPr lvl="1"/>
            <a:r>
              <a:rPr lang="es-ES" dirty="0" smtClean="0"/>
              <a:t>Austria-Hungría</a:t>
            </a:r>
          </a:p>
          <a:p>
            <a:pPr lvl="1"/>
            <a:r>
              <a:rPr lang="es-ES" dirty="0" smtClean="0"/>
              <a:t>Alemania </a:t>
            </a:r>
            <a:endParaRPr lang="es-ES" dirty="0" smtClean="0"/>
          </a:p>
          <a:p>
            <a:r>
              <a:rPr lang="es-ES" dirty="0" smtClean="0"/>
              <a:t>Triple alianza</a:t>
            </a:r>
          </a:p>
          <a:p>
            <a:pPr lvl="1"/>
            <a:r>
              <a:rPr lang="es-ES" dirty="0" smtClean="0"/>
              <a:t>Alemania</a:t>
            </a:r>
          </a:p>
          <a:p>
            <a:pPr lvl="1"/>
            <a:r>
              <a:rPr lang="es-ES" dirty="0" smtClean="0"/>
              <a:t>Austria</a:t>
            </a:r>
          </a:p>
          <a:p>
            <a:pPr lvl="1"/>
            <a:r>
              <a:rPr lang="es-ES" dirty="0" smtClean="0"/>
              <a:t>Italia </a:t>
            </a:r>
          </a:p>
          <a:p>
            <a:r>
              <a:rPr lang="es-ES" dirty="0" smtClean="0"/>
              <a:t>Doble alianza</a:t>
            </a:r>
          </a:p>
          <a:p>
            <a:pPr lvl="1"/>
            <a:r>
              <a:rPr lang="es-ES" dirty="0" smtClean="0"/>
              <a:t>Francia</a:t>
            </a:r>
          </a:p>
          <a:p>
            <a:pPr lvl="1"/>
            <a:r>
              <a:rPr lang="es-ES" dirty="0" smtClean="0"/>
              <a:t>Rusia </a:t>
            </a:r>
            <a:endParaRPr lang="es-ES" dirty="0" smtClean="0"/>
          </a:p>
          <a:p>
            <a:r>
              <a:rPr lang="es-ES" dirty="0" smtClean="0"/>
              <a:t>Triple entente</a:t>
            </a:r>
          </a:p>
          <a:p>
            <a:pPr lvl="1"/>
            <a:r>
              <a:rPr lang="es-ES" dirty="0" smtClean="0"/>
              <a:t>Francia</a:t>
            </a:r>
          </a:p>
          <a:p>
            <a:pPr lvl="1"/>
            <a:r>
              <a:rPr lang="es-ES" dirty="0" smtClean="0"/>
              <a:t>Gran Bretaña</a:t>
            </a:r>
          </a:p>
          <a:p>
            <a:pPr lvl="1"/>
            <a:r>
              <a:rPr lang="es-ES" dirty="0" smtClean="0"/>
              <a:t>Rusia </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20000"/>
          </a:bodyPr>
          <a:lstStyle/>
          <a:p>
            <a:pPr>
              <a:buNone/>
            </a:pPr>
            <a:r>
              <a:rPr lang="es-MX" b="1" u="sng" dirty="0" smtClean="0"/>
              <a:t>NACIONALISMO</a:t>
            </a:r>
            <a:r>
              <a:rPr lang="es-MX" b="1" dirty="0" smtClean="0"/>
              <a:t>:</a:t>
            </a:r>
            <a:r>
              <a:rPr lang="es-MX" dirty="0" smtClean="0"/>
              <a:t> Sus orígenes están en las invasiones napoleónicas a otros países que despiertan el rechazo a la presencia francesa en su territorio. </a:t>
            </a:r>
          </a:p>
          <a:p>
            <a:pPr>
              <a:buNone/>
            </a:pPr>
            <a:r>
              <a:rPr lang="es-MX" dirty="0" smtClean="0"/>
              <a:t>	Defiende el derecho de un pueblo entendido como un grupo de personas que vive en un territorio concreto a </a:t>
            </a:r>
            <a:r>
              <a:rPr lang="es-MX" dirty="0" err="1" smtClean="0"/>
              <a:t>autogobernarse</a:t>
            </a:r>
            <a:r>
              <a:rPr lang="es-MX" dirty="0" smtClean="0"/>
              <a:t>, se basa en rasgos que debe cumplir un pueblo para poder aspira a ser una nación:</a:t>
            </a:r>
          </a:p>
          <a:p>
            <a:pPr>
              <a:buNone/>
            </a:pPr>
            <a:r>
              <a:rPr lang="es-MX" dirty="0" smtClean="0"/>
              <a:t>-   territorio concreto</a:t>
            </a:r>
          </a:p>
          <a:p>
            <a:pPr>
              <a:buNone/>
            </a:pPr>
            <a:r>
              <a:rPr lang="es-MX" dirty="0" smtClean="0"/>
              <a:t>-   lengua propia</a:t>
            </a:r>
          </a:p>
          <a:p>
            <a:pPr>
              <a:buNone/>
            </a:pPr>
            <a:r>
              <a:rPr lang="es-MX" dirty="0" smtClean="0"/>
              <a:t>-  un pasado importante común</a:t>
            </a:r>
          </a:p>
          <a:p>
            <a:pPr>
              <a:buNone/>
            </a:pPr>
            <a:r>
              <a:rPr lang="es-MX" dirty="0" smtClean="0"/>
              <a:t>-  una cultura diferente al resto</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a:t>-</a:t>
            </a:r>
            <a:r>
              <a:rPr lang="es-MX" b="1" dirty="0"/>
              <a:t>Separatista </a:t>
            </a:r>
            <a:r>
              <a:rPr lang="es-MX" dirty="0"/>
              <a:t>(centrífugo): un pueblo está bajo el domino de unas autoridades extranjeras y tienen rasgos para convertirse en nación, aspiran a </a:t>
            </a:r>
            <a:r>
              <a:rPr lang="es-MX" dirty="0" err="1"/>
              <a:t>autogobernarse</a:t>
            </a:r>
            <a:r>
              <a:rPr lang="es-MX" dirty="0"/>
              <a:t>, </a:t>
            </a:r>
            <a:r>
              <a:rPr lang="es-MX" b="1" dirty="0"/>
              <a:t>Grecia, Hungría, Bélgica, Polonia</a:t>
            </a:r>
            <a:r>
              <a:rPr lang="es-MX" dirty="0"/>
              <a:t>. </a:t>
            </a:r>
          </a:p>
          <a:p>
            <a:r>
              <a:rPr lang="es-MX" dirty="0"/>
              <a:t>-</a:t>
            </a:r>
            <a:r>
              <a:rPr lang="es-MX" b="1" dirty="0"/>
              <a:t>Unitario o unionista</a:t>
            </a:r>
            <a:r>
              <a:rPr lang="es-MX" dirty="0"/>
              <a:t> (centrípeto): Un pueblo que tiene aspectos comunes y se siente una, está dividido en estados y aspira a unirse. </a:t>
            </a:r>
            <a:r>
              <a:rPr lang="es-MX" dirty="0" smtClean="0"/>
              <a:t>Por ejemplo, Nacionalismo </a:t>
            </a:r>
            <a:r>
              <a:rPr lang="es-MX" b="1" dirty="0" smtClean="0"/>
              <a:t>alemán </a:t>
            </a:r>
            <a:r>
              <a:rPr lang="es-MX" b="1" dirty="0"/>
              <a:t>e italiano</a:t>
            </a:r>
            <a:r>
              <a:rPr lang="es-MX" dirty="0"/>
              <a:t>.</a:t>
            </a:r>
          </a:p>
          <a:p>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El-Schwertertanz.jpg"/>
          <p:cNvPicPr>
            <a:picLocks noGrp="1" noChangeAspect="1"/>
          </p:cNvPicPr>
          <p:nvPr>
            <p:ph idx="1"/>
          </p:nvPr>
        </p:nvPicPr>
        <p:blipFill>
          <a:blip r:embed="rId2"/>
          <a:stretch>
            <a:fillRect/>
          </a:stretch>
        </p:blipFill>
        <p:spPr>
          <a:xfrm>
            <a:off x="0" y="0"/>
            <a:ext cx="3048000" cy="2286000"/>
          </a:xfrm>
        </p:spPr>
      </p:pic>
      <p:pic>
        <p:nvPicPr>
          <p:cNvPr id="7" name="6 Imagen" descr="Bailes de alemania.jpg"/>
          <p:cNvPicPr>
            <a:picLocks noChangeAspect="1"/>
          </p:cNvPicPr>
          <p:nvPr/>
        </p:nvPicPr>
        <p:blipFill>
          <a:blip r:embed="rId3"/>
          <a:stretch>
            <a:fillRect/>
          </a:stretch>
        </p:blipFill>
        <p:spPr>
          <a:xfrm>
            <a:off x="5143500" y="3467100"/>
            <a:ext cx="4000500" cy="3390900"/>
          </a:xfrm>
          <a:prstGeom prst="rect">
            <a:avLst/>
          </a:prstGeom>
        </p:spPr>
      </p:pic>
      <p:pic>
        <p:nvPicPr>
          <p:cNvPr id="9" name="8 Imagen" descr="Struwwel.jpg"/>
          <p:cNvPicPr>
            <a:picLocks noChangeAspect="1"/>
          </p:cNvPicPr>
          <p:nvPr/>
        </p:nvPicPr>
        <p:blipFill>
          <a:blip r:embed="rId4"/>
          <a:stretch>
            <a:fillRect/>
          </a:stretch>
        </p:blipFill>
        <p:spPr>
          <a:xfrm>
            <a:off x="6773703" y="0"/>
            <a:ext cx="2370297" cy="3429000"/>
          </a:xfrm>
          <a:prstGeom prst="rect">
            <a:avLst/>
          </a:prstGeom>
        </p:spPr>
      </p:pic>
      <p:pic>
        <p:nvPicPr>
          <p:cNvPr id="10" name="9 Imagen" descr="cuento aleman.jpg"/>
          <p:cNvPicPr>
            <a:picLocks noChangeAspect="1"/>
          </p:cNvPicPr>
          <p:nvPr/>
        </p:nvPicPr>
        <p:blipFill>
          <a:blip r:embed="rId5"/>
          <a:stretch>
            <a:fillRect/>
          </a:stretch>
        </p:blipFill>
        <p:spPr>
          <a:xfrm>
            <a:off x="0" y="3105366"/>
            <a:ext cx="2484868" cy="3752658"/>
          </a:xfrm>
          <a:prstGeom prst="rect">
            <a:avLst/>
          </a:prstGeom>
        </p:spPr>
      </p:pic>
      <p:pic>
        <p:nvPicPr>
          <p:cNvPr id="11" name="10 Imagen" descr="niña q pierde ojos.jpg"/>
          <p:cNvPicPr>
            <a:picLocks noChangeAspect="1"/>
          </p:cNvPicPr>
          <p:nvPr/>
        </p:nvPicPr>
        <p:blipFill>
          <a:blip r:embed="rId6"/>
          <a:stretch>
            <a:fillRect/>
          </a:stretch>
        </p:blipFill>
        <p:spPr>
          <a:xfrm>
            <a:off x="3857620" y="1"/>
            <a:ext cx="2143140" cy="2675576"/>
          </a:xfrm>
          <a:prstGeom prst="rect">
            <a:avLst/>
          </a:prstGeom>
        </p:spPr>
      </p:pic>
      <p:pic>
        <p:nvPicPr>
          <p:cNvPr id="12" name="11 Imagen" descr="soldados alemanes.jpg"/>
          <p:cNvPicPr>
            <a:picLocks noChangeAspect="1"/>
          </p:cNvPicPr>
          <p:nvPr/>
        </p:nvPicPr>
        <p:blipFill>
          <a:blip r:embed="rId7"/>
          <a:stretch>
            <a:fillRect/>
          </a:stretch>
        </p:blipFill>
        <p:spPr>
          <a:xfrm>
            <a:off x="1928794" y="4524375"/>
            <a:ext cx="3324225" cy="2333625"/>
          </a:xfrm>
          <a:prstGeom prst="rect">
            <a:avLst/>
          </a:prstGeom>
        </p:spPr>
      </p:pic>
      <p:pic>
        <p:nvPicPr>
          <p:cNvPr id="13" name="12 Imagen" descr="War_Ensign_of_Germany.png"/>
          <p:cNvPicPr>
            <a:picLocks noChangeAspect="1"/>
          </p:cNvPicPr>
          <p:nvPr/>
        </p:nvPicPr>
        <p:blipFill>
          <a:blip r:embed="rId8"/>
          <a:stretch>
            <a:fillRect/>
          </a:stretch>
        </p:blipFill>
        <p:spPr>
          <a:xfrm>
            <a:off x="2571736" y="2285992"/>
            <a:ext cx="3571900" cy="21431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buNone/>
            </a:pPr>
            <a:r>
              <a:rPr lang="es-MX" dirty="0" smtClean="0"/>
              <a:t>	Una manera de propagar el nacionalismo fue buscar en el pasado de cada territorio los momentos históricos más relevante (batallas triunfales y actos heroicos) y fortalecer las tradiciones culturales transmitidas por medio de cuentos infantiles, leyendas, teatro, literatura, artesanías, entre otras, para que su población se sintiera identificada y afirmara su unidad social.</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stumbres-y-tradiciones-de-Italia-1.jpg"/>
          <p:cNvPicPr>
            <a:picLocks noGrp="1" noChangeAspect="1"/>
          </p:cNvPicPr>
          <p:nvPr>
            <p:ph idx="1"/>
          </p:nvPr>
        </p:nvPicPr>
        <p:blipFill>
          <a:blip r:embed="rId2"/>
          <a:stretch>
            <a:fillRect/>
          </a:stretch>
        </p:blipFill>
        <p:spPr>
          <a:xfrm>
            <a:off x="0" y="0"/>
            <a:ext cx="6000750" cy="4000500"/>
          </a:xfrm>
        </p:spPr>
      </p:pic>
      <p:pic>
        <p:nvPicPr>
          <p:cNvPr id="5" name="4 Imagen" descr="CARNAVAL.jpg"/>
          <p:cNvPicPr>
            <a:picLocks noChangeAspect="1"/>
          </p:cNvPicPr>
          <p:nvPr/>
        </p:nvPicPr>
        <p:blipFill>
          <a:blip r:embed="rId3"/>
          <a:stretch>
            <a:fillRect/>
          </a:stretch>
        </p:blipFill>
        <p:spPr>
          <a:xfrm>
            <a:off x="2667000" y="3657600"/>
            <a:ext cx="6477000" cy="3200400"/>
          </a:xfrm>
          <a:prstGeom prst="rect">
            <a:avLst/>
          </a:prstGeom>
        </p:spPr>
      </p:pic>
      <p:pic>
        <p:nvPicPr>
          <p:cNvPr id="6" name="5 Imagen" descr="lasagna.jpg"/>
          <p:cNvPicPr>
            <a:picLocks noChangeAspect="1"/>
          </p:cNvPicPr>
          <p:nvPr/>
        </p:nvPicPr>
        <p:blipFill>
          <a:blip r:embed="rId4" cstate="print"/>
          <a:stretch>
            <a:fillRect/>
          </a:stretch>
        </p:blipFill>
        <p:spPr>
          <a:xfrm>
            <a:off x="545348" y="3643314"/>
            <a:ext cx="2240669" cy="1500198"/>
          </a:xfrm>
          <a:prstGeom prst="rect">
            <a:avLst/>
          </a:prstGeom>
        </p:spPr>
      </p:pic>
      <p:pic>
        <p:nvPicPr>
          <p:cNvPr id="7" name="6 Imagen" descr="spaghetti.png"/>
          <p:cNvPicPr>
            <a:picLocks noChangeAspect="1"/>
          </p:cNvPicPr>
          <p:nvPr/>
        </p:nvPicPr>
        <p:blipFill>
          <a:blip r:embed="rId5"/>
          <a:stretch>
            <a:fillRect/>
          </a:stretch>
        </p:blipFill>
        <p:spPr>
          <a:xfrm>
            <a:off x="0" y="5238760"/>
            <a:ext cx="2428860" cy="1619240"/>
          </a:xfrm>
          <a:prstGeom prst="rect">
            <a:avLst/>
          </a:prstGeom>
        </p:spPr>
      </p:pic>
      <p:pic>
        <p:nvPicPr>
          <p:cNvPr id="8" name="7 Imagen" descr="coliseo_bandera_Italia.jpg"/>
          <p:cNvPicPr>
            <a:picLocks noChangeAspect="1"/>
          </p:cNvPicPr>
          <p:nvPr/>
        </p:nvPicPr>
        <p:blipFill>
          <a:blip r:embed="rId6"/>
          <a:stretch>
            <a:fillRect/>
          </a:stretch>
        </p:blipFill>
        <p:spPr>
          <a:xfrm>
            <a:off x="5334000" y="376237"/>
            <a:ext cx="3810000" cy="2981325"/>
          </a:xfrm>
          <a:prstGeom prst="rect">
            <a:avLst/>
          </a:prstGeom>
        </p:spPr>
      </p:pic>
      <p:pic>
        <p:nvPicPr>
          <p:cNvPr id="9" name="8 Imagen" descr="Mussolini_in_Mailand.jpg"/>
          <p:cNvPicPr>
            <a:picLocks noChangeAspect="1"/>
          </p:cNvPicPr>
          <p:nvPr/>
        </p:nvPicPr>
        <p:blipFill>
          <a:blip r:embed="rId7"/>
          <a:stretch>
            <a:fillRect/>
          </a:stretch>
        </p:blipFill>
        <p:spPr>
          <a:xfrm>
            <a:off x="2928926" y="2414587"/>
            <a:ext cx="3071824" cy="21809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215106"/>
          </a:xfrm>
        </p:spPr>
        <p:txBody>
          <a:bodyPr>
            <a:normAutofit fontScale="62500" lnSpcReduction="20000"/>
          </a:bodyPr>
          <a:lstStyle/>
          <a:p>
            <a:pPr>
              <a:buNone/>
            </a:pPr>
            <a:r>
              <a:rPr lang="es-MX" dirty="0"/>
              <a:t>Lo que después serían Italia o Alemania, hasta mediados del siglo XIX, no existían como tales. Su territorio estaba dividido desde la Edad Media en </a:t>
            </a:r>
            <a:r>
              <a:rPr lang="es-MX" b="1" dirty="0"/>
              <a:t>pequeños estados independientes</a:t>
            </a:r>
            <a:r>
              <a:rPr lang="es-MX" dirty="0"/>
              <a:t> en los que se empezaba a desarrollar un sentimiento nacionalista y el deseo de unirse.</a:t>
            </a:r>
          </a:p>
          <a:p>
            <a:pPr>
              <a:buNone/>
            </a:pPr>
            <a:r>
              <a:rPr lang="es-MX" dirty="0"/>
              <a:t>En ambos se producirán revoluciones liberales que conseguirán constituciones para los distintos estados originales.</a:t>
            </a:r>
          </a:p>
          <a:p>
            <a:pPr>
              <a:buNone/>
            </a:pPr>
            <a:r>
              <a:rPr lang="es-MX" dirty="0"/>
              <a:t>      </a:t>
            </a:r>
            <a:r>
              <a:rPr lang="es-MX" b="1" dirty="0"/>
              <a:t>En la Península Itálica</a:t>
            </a:r>
            <a:r>
              <a:rPr lang="es-MX" dirty="0"/>
              <a:t>:</a:t>
            </a:r>
          </a:p>
          <a:p>
            <a:pPr>
              <a:buNone/>
            </a:pPr>
            <a:r>
              <a:rPr lang="es-MX" dirty="0"/>
              <a:t>En Venecia se proclama la república en 1849, ya en junio de 1848 estalla una revolución contra los austriacos. </a:t>
            </a:r>
          </a:p>
          <a:p>
            <a:pPr>
              <a:buNone/>
            </a:pPr>
            <a:r>
              <a:rPr lang="es-MX" dirty="0"/>
              <a:t>En los estados pontificios con capital en Roma también se proclama una oleada revolucionaria  y la proclamación de la república en 1849.</a:t>
            </a:r>
          </a:p>
          <a:p>
            <a:pPr>
              <a:buNone/>
            </a:pPr>
            <a:r>
              <a:rPr lang="es-MX" dirty="0"/>
              <a:t>            Tras todas las revoluciones en Italia fueron aplastadas con el apoyo de Austria. Destacable es el apoyo del Piamonte a Milán que podría considerarse como el primer paso de la unificación italiana.</a:t>
            </a:r>
          </a:p>
          <a:p>
            <a:pPr>
              <a:buNone/>
            </a:pPr>
            <a:r>
              <a:rPr lang="es-MX" dirty="0"/>
              <a:t>      </a:t>
            </a:r>
            <a:endParaRPr lang="es-MX" dirty="0" smtClean="0"/>
          </a:p>
          <a:p>
            <a:pPr>
              <a:buNone/>
            </a:pPr>
            <a:r>
              <a:rPr lang="es-MX" dirty="0"/>
              <a:t>      </a:t>
            </a:r>
            <a:r>
              <a:rPr lang="es-MX" b="1" dirty="0"/>
              <a:t>En Alemania </a:t>
            </a:r>
            <a:r>
              <a:rPr lang="es-MX" dirty="0"/>
              <a:t>estallan revoluciones que imponiendo regímenes liberales destaca la revolución de Prusia. Estalló en Berlín iniciada por las masas populares y consigue introducir  medidas de carácter liberalizador, pero los nobles de Prusia se organizan para crear un </a:t>
            </a:r>
            <a:r>
              <a:rPr lang="es-MX" dirty="0" err="1"/>
              <a:t>Junkerparlament</a:t>
            </a:r>
            <a:r>
              <a:rPr lang="es-MX" dirty="0"/>
              <a:t>, que acabará con la revolución. Los nacionalistas eligen una asamblea en Frankfurt para discutir sobre la futura Alemania. El fracaso de la revolución en Prusia hace fracasar la asamblea de Frankfurt.</a:t>
            </a:r>
          </a:p>
          <a:p>
            <a:pPr>
              <a:buNone/>
            </a:pPr>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itler-mussolini.jpg"/>
          <p:cNvPicPr>
            <a:picLocks noGrp="1" noChangeAspect="1"/>
          </p:cNvPicPr>
          <p:nvPr>
            <p:ph idx="1"/>
          </p:nvPr>
        </p:nvPicPr>
        <p:blipFill>
          <a:blip r:embed="rId2"/>
          <a:stretch>
            <a:fillRect/>
          </a:stretch>
        </p:blipFill>
        <p:spPr>
          <a:xfrm>
            <a:off x="1143240" y="1600200"/>
            <a:ext cx="685752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67</Words>
  <Application>Microsoft Office PowerPoint</Application>
  <PresentationFormat>Presentación en pantalla (4:3)</PresentationFormat>
  <Paragraphs>34</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Sistemas europeos de alianzas a principios del siglo XX</vt:lpstr>
      <vt:lpstr>Diapositiva 2</vt:lpstr>
      <vt:lpstr>Diapositiva 3</vt:lpstr>
      <vt:lpstr>Diapositiva 4</vt:lpstr>
      <vt:lpstr>Diapositiva 5</vt:lpstr>
      <vt:lpstr>Diapositiva 6</vt:lpstr>
      <vt:lpstr>Diapositiva 7</vt:lpstr>
      <vt:lpstr>Diapositiva 8</vt:lpstr>
      <vt:lpstr>Diapositiva 9</vt:lpstr>
      <vt:lpstr>Sistema de alianzas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europeos de alianzas a principios del siglo XX</dc:title>
  <dc:creator>Kirk</dc:creator>
  <cp:lastModifiedBy>Kirk</cp:lastModifiedBy>
  <cp:revision>12</cp:revision>
  <dcterms:created xsi:type="dcterms:W3CDTF">2015-09-02T03:43:52Z</dcterms:created>
  <dcterms:modified xsi:type="dcterms:W3CDTF">2015-09-08T03:42:52Z</dcterms:modified>
</cp:coreProperties>
</file>