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6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AFCF-84F9-4966-8C91-F6195E47D625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08F7-5863-4CA6-B80A-C96FBC1FB40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ietn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099" y="-1"/>
            <a:ext cx="6594735" cy="6840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l-qae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9" y="-1"/>
            <a:ext cx="4143372" cy="2759883"/>
          </a:xfrm>
        </p:spPr>
      </p:pic>
      <p:pic>
        <p:nvPicPr>
          <p:cNvPr id="6" name="5 Imagen" descr="Al Qae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8300"/>
            <a:ext cx="5715000" cy="3949700"/>
          </a:xfrm>
          <a:prstGeom prst="rect">
            <a:avLst/>
          </a:prstGeom>
        </p:spPr>
      </p:pic>
      <p:pic>
        <p:nvPicPr>
          <p:cNvPr id="7" name="6 Imagen" descr="osama-bin-la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14974" cy="3476649"/>
          </a:xfrm>
          <a:prstGeom prst="rect">
            <a:avLst/>
          </a:prstGeom>
        </p:spPr>
      </p:pic>
      <p:pic>
        <p:nvPicPr>
          <p:cNvPr id="8" name="7 Imagen" descr="Cor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2471994"/>
            <a:ext cx="3322957" cy="4386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Después de los atentados del 11 de septiembre de 2001, el ejército de EU apoyado por británicos y otros europeos invadió Afganistán y derrocó al gobierno talibán.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Los levantamientos talibanes se reactivaron y hasta la fecha la situación del país no ha encontrado solución.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temptats11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0636"/>
          </a:xfrm>
        </p:spPr>
      </p:pic>
      <p:pic>
        <p:nvPicPr>
          <p:cNvPr id="5" name="4 Imagen" descr="Afganistán-ejército-EEU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398340"/>
            <a:ext cx="4071966" cy="2316808"/>
          </a:xfrm>
          <a:prstGeom prst="rect">
            <a:avLst/>
          </a:prstGeom>
        </p:spPr>
      </p:pic>
      <p:pic>
        <p:nvPicPr>
          <p:cNvPr id="6" name="5 Imagen" descr="us-ira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286256"/>
            <a:ext cx="3500462" cy="2397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GUERRA DE VIETNAM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800" dirty="0" smtClean="0"/>
              <a:t>Se formaron diversos movimientos nacionalistas, y en 1941 se unieron a la Liga para la Independencia Vietnamita, en cabezada por Ho Chi Minh.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Ho Chi Minh se relacionó con comunistas chinos y soviéticos con el fin de realizar un movimiento independentista contra los franceses; derrotando a estos y declarando la independencia en 1945, con capital en </a:t>
            </a:r>
            <a:r>
              <a:rPr lang="es-MX" sz="2800" dirty="0" err="1" smtClean="0"/>
              <a:t>Hanoi</a:t>
            </a:r>
            <a:r>
              <a:rPr lang="es-MX" sz="2800" dirty="0" smtClean="0"/>
              <a:t>.</a:t>
            </a:r>
          </a:p>
          <a:p>
            <a:pPr algn="just"/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/>
            <a:r>
              <a:rPr lang="es-MX" sz="2800" dirty="0" smtClean="0"/>
              <a:t>En respuesta a ello Estados Unidos con el fin de evitar la expansión del comunismo, se instalaron en el sur de Vietnam. 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En base a la teoría del domino, explicada por el Pdte. estadounidense Eisenhower, la cual decía que si se permitía la conquista de Vietnam por el comunismo, se haría una cadena logrando que uno a uno de los países de Asia se convirtieran a este sistema económico.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/>
            <a:r>
              <a:rPr lang="es-MX" dirty="0" smtClean="0"/>
              <a:t>Los enfrentamientos en el sur de Vietnam provocaron la formación de grupos rebeldes comunistas, denominados </a:t>
            </a:r>
            <a:r>
              <a:rPr lang="es-MX" dirty="0" err="1" smtClean="0"/>
              <a:t>Vietcong</a:t>
            </a:r>
            <a:r>
              <a:rPr lang="es-MX" dirty="0" smtClean="0"/>
              <a:t>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Se formó el Frente de Liberación Nacional para reunificar el país y oponerse a toda injerencia del “imperialismo estadounidense”.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USA instaló bases aéreas en toda la costa sur.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616575"/>
          </a:xfrm>
        </p:spPr>
        <p:txBody>
          <a:bodyPr/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En 1973, EU pactó la retirada, pero la violencia en Vietnam se mantuvo hasta 1975, cuando el ejército estadounidense se retiró por completo.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USA perdió por primera vez una guerra.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El ejército de Vietnam del Norte y el  </a:t>
            </a:r>
            <a:r>
              <a:rPr lang="es-MX" dirty="0" err="1" smtClean="0"/>
              <a:t>Vietcong</a:t>
            </a:r>
            <a:r>
              <a:rPr lang="es-MX" dirty="0" smtClean="0"/>
              <a:t>  reunificaron el país siendo éste comunista.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1968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Un movimiento estudiantil en mayo de 1968 en París fue el origen mundial de la crítica a la sociedad capitalista.</a:t>
            </a:r>
          </a:p>
          <a:p>
            <a:r>
              <a:rPr lang="es-ES" sz="2400" dirty="0" smtClean="0"/>
              <a:t>En los Países Bajos las protestas tuvieron un fuerte énfasis pacifista.</a:t>
            </a:r>
          </a:p>
          <a:p>
            <a:r>
              <a:rPr lang="es-ES" sz="2400" dirty="0" smtClean="0"/>
              <a:t>Italia y Alemania, en sus movimientos criticaron los fundamentos de la democracia.</a:t>
            </a:r>
          </a:p>
          <a:p>
            <a:r>
              <a:rPr lang="es-ES" sz="2400" dirty="0" smtClean="0"/>
              <a:t>En México el movimiento estudiantil cuestionó su sistema político.</a:t>
            </a:r>
          </a:p>
          <a:p>
            <a:r>
              <a:rPr lang="es-ES" sz="2400" dirty="0" smtClean="0"/>
              <a:t>Argentina y Uruguay lucharon por crear sociedades más participativas.</a:t>
            </a:r>
          </a:p>
          <a:p>
            <a:r>
              <a:rPr lang="es-ES" sz="2400" dirty="0" smtClean="0"/>
              <a:t>La Primavera de Praga, protestas juveniles en búsqueda de un socialismo con rostro humano.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GUERRA DE AFGANISTÁN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5007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dirty="0" smtClean="0"/>
              <a:t>El golpe militar que en 1978 llevó al poder a un grupo de jóvenes oficiales izquierdistas y a establecer un régimen comunista dirigido por </a:t>
            </a:r>
            <a:r>
              <a:rPr lang="es-MX" dirty="0" err="1" smtClean="0"/>
              <a:t>Nur</a:t>
            </a:r>
            <a:r>
              <a:rPr lang="es-MX" dirty="0" smtClean="0"/>
              <a:t> Mohamed </a:t>
            </a:r>
            <a:r>
              <a:rPr lang="es-MX" dirty="0" err="1" smtClean="0"/>
              <a:t>Taraki</a:t>
            </a:r>
            <a:r>
              <a:rPr lang="es-MX" dirty="0" smtClean="0"/>
              <a:t>.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Las reformas socializadoras y laicas del nuevo gobierno encontraron una enorme resistencia en una población aferrada a un pensamiento islámico desencadenando la guerra civil.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Los problemas internos de las dos principales tendencias comunistas precipitaron la intervención de la URSS en 1979, imponiendo a </a:t>
            </a:r>
            <a:r>
              <a:rPr lang="es-MX" dirty="0" err="1" smtClean="0"/>
              <a:t>Brabak</a:t>
            </a:r>
            <a:r>
              <a:rPr lang="es-MX" dirty="0" smtClean="0"/>
              <a:t> </a:t>
            </a:r>
            <a:r>
              <a:rPr lang="es-MX" dirty="0" err="1" smtClean="0"/>
              <a:t>Karmal</a:t>
            </a:r>
            <a:r>
              <a:rPr lang="es-MX" dirty="0" smtClean="0"/>
              <a:t> como primer ministro.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Esta invasión fue el motivo por el que Estados Unidos y casi toda Europa occidental (más de 50 países) no  asistieron a los Juegos Olímpicos de Moscú en 1980.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politica_Afganista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15000" cy="4286250"/>
          </a:xfrm>
        </p:spPr>
      </p:pic>
      <p:pic>
        <p:nvPicPr>
          <p:cNvPr id="6" name="5 Imagen" descr="af band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861" y="3286124"/>
            <a:ext cx="5356140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4293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dirty="0" smtClean="0"/>
              <a:t>Además llevó a la inmediata reacción norteamericana y articuló una dura respuesta:</a:t>
            </a:r>
          </a:p>
          <a:p>
            <a:pPr>
              <a:buNone/>
            </a:pPr>
            <a:r>
              <a:rPr lang="es-MX" dirty="0" smtClean="0"/>
              <a:t>Para expulsar a los soviéticos, Osama </a:t>
            </a:r>
            <a:r>
              <a:rPr lang="es-MX" dirty="0" err="1" smtClean="0"/>
              <a:t>Bin</a:t>
            </a:r>
            <a:r>
              <a:rPr lang="es-MX" dirty="0" smtClean="0"/>
              <a:t> </a:t>
            </a:r>
            <a:r>
              <a:rPr lang="es-MX" dirty="0" err="1" smtClean="0"/>
              <a:t>Laden</a:t>
            </a:r>
            <a:r>
              <a:rPr lang="es-MX" dirty="0" smtClean="0"/>
              <a:t>, junto con otros, aprendió de la CIA trucos de la guerra clandestina.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La guerra rápidamente se estancó y mientras los más de 100.000 soldados soviéticos controlaban las ciudades la guerrilla dominaba las zonas rurales. Para 1989 la guerrilla logró expulsar a los comunistas.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Esto no abrió, sin embargo, un período de paz para el país. En 1992 las guerrillas islamistas asaltaron Kabul y se inició un período de luchas internas que culminaría con la toma del poder por los extremistas islamistas </a:t>
            </a:r>
            <a:r>
              <a:rPr lang="es-MX" i="1" dirty="0" smtClean="0"/>
              <a:t>talibanes </a:t>
            </a:r>
            <a:r>
              <a:rPr lang="es-MX" dirty="0" smtClean="0"/>
              <a:t>en 1996.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598</Words>
  <Application>Microsoft Office PowerPoint</Application>
  <PresentationFormat>Presentación en pantalla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GUERRA DE VIETNAM</vt:lpstr>
      <vt:lpstr>Diapositiva 3</vt:lpstr>
      <vt:lpstr>Diapositiva 4</vt:lpstr>
      <vt:lpstr>Diapositiva 5</vt:lpstr>
      <vt:lpstr>1968</vt:lpstr>
      <vt:lpstr>GUERRA DE AFGANISTÁN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Olga</dc:creator>
  <cp:lastModifiedBy>Olga</cp:lastModifiedBy>
  <cp:revision>1</cp:revision>
  <dcterms:created xsi:type="dcterms:W3CDTF">2018-01-09T07:10:17Z</dcterms:created>
  <dcterms:modified xsi:type="dcterms:W3CDTF">2018-01-09T07:11:38Z</dcterms:modified>
</cp:coreProperties>
</file>